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6" r:id="rId16"/>
    <p:sldId id="271" r:id="rId17"/>
    <p:sldId id="272" r:id="rId18"/>
    <p:sldId id="273" r:id="rId19"/>
    <p:sldId id="274" r:id="rId20"/>
    <p:sldId id="275" r:id="rId21"/>
    <p:sldId id="277" r:id="rId22"/>
    <p:sldId id="280" r:id="rId23"/>
    <p:sldId id="279" r:id="rId24"/>
    <p:sldId id="278" r:id="rId2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15" autoAdjust="0"/>
    <p:restoredTop sz="94660"/>
  </p:normalViewPr>
  <p:slideViewPr>
    <p:cSldViewPr snapToGrid="0">
      <p:cViewPr>
        <p:scale>
          <a:sx n="89" d="100"/>
          <a:sy n="89" d="100"/>
        </p:scale>
        <p:origin x="15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biophiliaeducational.org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9CEF63-ACD8-4F53-A53A-F18F238E13F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6B5E76-6F8B-4A1C-B7C2-92AA6CD55F4D}">
      <dgm:prSet phldrT="[Text]" custT="1"/>
      <dgm:spPr/>
      <dgm:t>
        <a:bodyPr/>
        <a:lstStyle/>
        <a:p>
          <a:r>
            <a:rPr lang="ro-RO" sz="1200" dirty="0" smtClean="0"/>
            <a:t>România</a:t>
          </a:r>
          <a:endParaRPr lang="en-US" sz="1200" dirty="0"/>
        </a:p>
      </dgm:t>
    </dgm:pt>
    <dgm:pt modelId="{1DB779EC-8C4C-40FA-BCB7-0859E3A4CF77}" type="parTrans" cxnId="{BB5D2BCC-A38C-4210-A667-314BB22653AC}">
      <dgm:prSet/>
      <dgm:spPr/>
      <dgm:t>
        <a:bodyPr/>
        <a:lstStyle/>
        <a:p>
          <a:endParaRPr lang="en-US"/>
        </a:p>
      </dgm:t>
    </dgm:pt>
    <dgm:pt modelId="{D8ABCE7E-A4CF-4406-B96E-31628B5E1336}" type="sibTrans" cxnId="{BB5D2BCC-A38C-4210-A667-314BB22653AC}">
      <dgm:prSet/>
      <dgm:spPr/>
      <dgm:t>
        <a:bodyPr/>
        <a:lstStyle/>
        <a:p>
          <a:endParaRPr lang="en-US"/>
        </a:p>
      </dgm:t>
    </dgm:pt>
    <dgm:pt modelId="{6DAA1888-8BB7-4EB3-8621-EB2618E78008}">
      <dgm:prSet phldrT="[Text]" custT="1"/>
      <dgm:spPr/>
      <dgm:t>
        <a:bodyPr/>
        <a:lstStyle/>
        <a:p>
          <a:r>
            <a:rPr lang="ro-RO" sz="1200" dirty="0" smtClean="0"/>
            <a:t>Spania</a:t>
          </a:r>
          <a:endParaRPr lang="en-US" sz="1200" dirty="0"/>
        </a:p>
      </dgm:t>
    </dgm:pt>
    <dgm:pt modelId="{FCDA2FBF-29F7-439B-ADDA-04C05C9F8840}" type="parTrans" cxnId="{3A360854-4432-4A63-98A2-199101ADCF91}">
      <dgm:prSet/>
      <dgm:spPr/>
      <dgm:t>
        <a:bodyPr/>
        <a:lstStyle/>
        <a:p>
          <a:endParaRPr lang="en-US"/>
        </a:p>
      </dgm:t>
    </dgm:pt>
    <dgm:pt modelId="{AD8F47D3-68C7-4029-93D8-740A8D232924}" type="sibTrans" cxnId="{3A360854-4432-4A63-98A2-199101ADCF91}">
      <dgm:prSet/>
      <dgm:spPr/>
      <dgm:t>
        <a:bodyPr/>
        <a:lstStyle/>
        <a:p>
          <a:endParaRPr lang="en-US"/>
        </a:p>
      </dgm:t>
    </dgm:pt>
    <dgm:pt modelId="{340D11D3-D976-41DD-9D3C-304F71FB36D1}">
      <dgm:prSet phldrT="[Text]" custT="1"/>
      <dgm:spPr/>
      <dgm:t>
        <a:bodyPr/>
        <a:lstStyle/>
        <a:p>
          <a:r>
            <a:rPr lang="ro-RO" sz="1200" dirty="0" smtClean="0"/>
            <a:t>Portugalia</a:t>
          </a:r>
          <a:endParaRPr lang="en-US" sz="1200" dirty="0"/>
        </a:p>
      </dgm:t>
    </dgm:pt>
    <dgm:pt modelId="{13D6E86F-60E1-4AE5-996F-DB631898D95C}" type="parTrans" cxnId="{2811FE00-465F-45AA-8104-56ECAD7A58B5}">
      <dgm:prSet/>
      <dgm:spPr/>
      <dgm:t>
        <a:bodyPr/>
        <a:lstStyle/>
        <a:p>
          <a:endParaRPr lang="en-US"/>
        </a:p>
      </dgm:t>
    </dgm:pt>
    <dgm:pt modelId="{21393067-0B33-49A3-A80F-236C3DF2CAA2}" type="sibTrans" cxnId="{2811FE00-465F-45AA-8104-56ECAD7A58B5}">
      <dgm:prSet/>
      <dgm:spPr/>
      <dgm:t>
        <a:bodyPr/>
        <a:lstStyle/>
        <a:p>
          <a:endParaRPr lang="en-US"/>
        </a:p>
      </dgm:t>
    </dgm:pt>
    <dgm:pt modelId="{338B58A1-D4DB-49B4-9E91-68047B4E6CF4}">
      <dgm:prSet phldrT="[Text]" custT="1"/>
      <dgm:spPr/>
      <dgm:t>
        <a:bodyPr/>
        <a:lstStyle/>
        <a:p>
          <a:r>
            <a:rPr lang="ro-RO" sz="1200" dirty="0" smtClean="0"/>
            <a:t>Franța</a:t>
          </a:r>
          <a:endParaRPr lang="en-US" sz="1200" dirty="0"/>
        </a:p>
      </dgm:t>
    </dgm:pt>
    <dgm:pt modelId="{FDA4472A-6306-4874-A403-5BA179DB5CBE}" type="parTrans" cxnId="{6D015042-68E8-42C9-9427-3EBF69E23B8C}">
      <dgm:prSet/>
      <dgm:spPr/>
      <dgm:t>
        <a:bodyPr/>
        <a:lstStyle/>
        <a:p>
          <a:endParaRPr lang="en-US"/>
        </a:p>
      </dgm:t>
    </dgm:pt>
    <dgm:pt modelId="{B768A84B-3D69-490A-9264-596C61C62573}" type="sibTrans" cxnId="{6D015042-68E8-42C9-9427-3EBF69E23B8C}">
      <dgm:prSet/>
      <dgm:spPr/>
      <dgm:t>
        <a:bodyPr/>
        <a:lstStyle/>
        <a:p>
          <a:endParaRPr lang="en-US"/>
        </a:p>
      </dgm:t>
    </dgm:pt>
    <dgm:pt modelId="{64396D30-C73A-4D10-BD8E-AC9624ECC792}">
      <dgm:prSet phldrT="[Text]" custT="1"/>
      <dgm:spPr/>
      <dgm:t>
        <a:bodyPr/>
        <a:lstStyle/>
        <a:p>
          <a:r>
            <a:rPr lang="ro-RO" sz="1200" dirty="0" smtClean="0"/>
            <a:t>Croația</a:t>
          </a:r>
          <a:endParaRPr lang="en-US" sz="1200" dirty="0"/>
        </a:p>
      </dgm:t>
    </dgm:pt>
    <dgm:pt modelId="{6B0607B4-BEA9-42DC-BE64-F2F7E6197D4A}" type="parTrans" cxnId="{FA66FD80-2080-4CB8-9AE7-175F885E45A7}">
      <dgm:prSet/>
      <dgm:spPr/>
      <dgm:t>
        <a:bodyPr/>
        <a:lstStyle/>
        <a:p>
          <a:endParaRPr lang="en-US"/>
        </a:p>
      </dgm:t>
    </dgm:pt>
    <dgm:pt modelId="{25F582C1-3071-499E-843C-8E36B065112C}" type="sibTrans" cxnId="{FA66FD80-2080-4CB8-9AE7-175F885E45A7}">
      <dgm:prSet/>
      <dgm:spPr/>
      <dgm:t>
        <a:bodyPr/>
        <a:lstStyle/>
        <a:p>
          <a:endParaRPr lang="en-US"/>
        </a:p>
      </dgm:t>
    </dgm:pt>
    <dgm:pt modelId="{AF5B1D06-F05F-4A44-8549-4EEA4E8B501F}">
      <dgm:prSet custT="1"/>
      <dgm:spPr/>
      <dgm:t>
        <a:bodyPr/>
        <a:lstStyle/>
        <a:p>
          <a:r>
            <a:rPr lang="ro-RO" sz="1200" dirty="0" smtClean="0"/>
            <a:t>Germania</a:t>
          </a:r>
          <a:endParaRPr lang="en-US" sz="1200" dirty="0"/>
        </a:p>
      </dgm:t>
    </dgm:pt>
    <dgm:pt modelId="{95308B75-1E6E-42B9-A33D-CC4F36A07327}" type="parTrans" cxnId="{65956F81-78F1-4481-AFAC-B3003242CFAF}">
      <dgm:prSet/>
      <dgm:spPr/>
      <dgm:t>
        <a:bodyPr/>
        <a:lstStyle/>
        <a:p>
          <a:endParaRPr lang="en-US"/>
        </a:p>
      </dgm:t>
    </dgm:pt>
    <dgm:pt modelId="{666BBF31-E7F0-4D8B-80E7-9110565326C1}" type="sibTrans" cxnId="{65956F81-78F1-4481-AFAC-B3003242CFAF}">
      <dgm:prSet/>
      <dgm:spPr/>
      <dgm:t>
        <a:bodyPr/>
        <a:lstStyle/>
        <a:p>
          <a:endParaRPr lang="en-US"/>
        </a:p>
      </dgm:t>
    </dgm:pt>
    <dgm:pt modelId="{56594CB0-2A93-4C0A-8F08-496549296D4B}">
      <dgm:prSet custT="1"/>
      <dgm:spPr/>
      <dgm:t>
        <a:bodyPr/>
        <a:lstStyle/>
        <a:p>
          <a:r>
            <a:rPr lang="ro-RO" sz="1200" dirty="0" smtClean="0"/>
            <a:t>Olanda</a:t>
          </a:r>
          <a:endParaRPr lang="en-US" sz="1200" dirty="0"/>
        </a:p>
      </dgm:t>
    </dgm:pt>
    <dgm:pt modelId="{CBD8732E-E55E-4FF9-916E-8F9D35B8F413}" type="parTrans" cxnId="{F5D7E3CF-06A5-48DD-9DD8-ADBC61E2CD69}">
      <dgm:prSet/>
      <dgm:spPr/>
      <dgm:t>
        <a:bodyPr/>
        <a:lstStyle/>
        <a:p>
          <a:endParaRPr lang="en-US"/>
        </a:p>
      </dgm:t>
    </dgm:pt>
    <dgm:pt modelId="{2BC1D330-3363-4058-B541-7C2EB8D91E51}" type="sibTrans" cxnId="{F5D7E3CF-06A5-48DD-9DD8-ADBC61E2CD69}">
      <dgm:prSet/>
      <dgm:spPr/>
      <dgm:t>
        <a:bodyPr/>
        <a:lstStyle/>
        <a:p>
          <a:endParaRPr lang="en-US"/>
        </a:p>
      </dgm:t>
    </dgm:pt>
    <dgm:pt modelId="{6A389EBA-1895-4F63-BB13-4470C2EE8D19}">
      <dgm:prSet custT="1"/>
      <dgm:spPr/>
      <dgm:t>
        <a:bodyPr/>
        <a:lstStyle/>
        <a:p>
          <a:r>
            <a:rPr lang="ro-RO" sz="1200" dirty="0" smtClean="0"/>
            <a:t>Finlanda</a:t>
          </a:r>
          <a:endParaRPr lang="en-US" sz="1200" dirty="0"/>
        </a:p>
      </dgm:t>
    </dgm:pt>
    <dgm:pt modelId="{36072DB4-DDE1-4FEF-8183-C9BCB74B2513}" type="parTrans" cxnId="{613E9E37-146E-43DF-A0B5-390AC60C11C4}">
      <dgm:prSet/>
      <dgm:spPr/>
      <dgm:t>
        <a:bodyPr/>
        <a:lstStyle/>
        <a:p>
          <a:endParaRPr lang="en-US"/>
        </a:p>
      </dgm:t>
    </dgm:pt>
    <dgm:pt modelId="{0A7D4CFA-CA8D-464B-8986-D44CE7BB71A2}" type="sibTrans" cxnId="{613E9E37-146E-43DF-A0B5-390AC60C11C4}">
      <dgm:prSet/>
      <dgm:spPr/>
      <dgm:t>
        <a:bodyPr/>
        <a:lstStyle/>
        <a:p>
          <a:endParaRPr lang="en-US"/>
        </a:p>
      </dgm:t>
    </dgm:pt>
    <dgm:pt modelId="{4088C75D-A233-4CA3-86AC-DFB978AC1996}">
      <dgm:prSet custT="1"/>
      <dgm:spPr/>
      <dgm:t>
        <a:bodyPr/>
        <a:lstStyle/>
        <a:p>
          <a:r>
            <a:rPr lang="ro-RO" sz="1200" dirty="0" smtClean="0"/>
            <a:t>Estonia</a:t>
          </a:r>
          <a:endParaRPr lang="en-US" sz="1200" dirty="0"/>
        </a:p>
      </dgm:t>
    </dgm:pt>
    <dgm:pt modelId="{58A1194E-D963-4357-B3F1-50C066117560}" type="parTrans" cxnId="{2751F611-4F13-4B0C-95F9-0E9D5BBD42B5}">
      <dgm:prSet/>
      <dgm:spPr/>
      <dgm:t>
        <a:bodyPr/>
        <a:lstStyle/>
        <a:p>
          <a:endParaRPr lang="en-US"/>
        </a:p>
      </dgm:t>
    </dgm:pt>
    <dgm:pt modelId="{98BB1B2B-5F68-4947-9489-5265EA3550BF}" type="sibTrans" cxnId="{2751F611-4F13-4B0C-95F9-0E9D5BBD42B5}">
      <dgm:prSet/>
      <dgm:spPr/>
      <dgm:t>
        <a:bodyPr/>
        <a:lstStyle/>
        <a:p>
          <a:endParaRPr lang="en-US"/>
        </a:p>
      </dgm:t>
    </dgm:pt>
    <dgm:pt modelId="{46D0CCA9-8353-4087-BB91-78CAD8578D5C}">
      <dgm:prSet custT="1"/>
      <dgm:spPr/>
      <dgm:t>
        <a:bodyPr/>
        <a:lstStyle/>
        <a:p>
          <a:r>
            <a:rPr lang="ro-RO" sz="1200" dirty="0" smtClean="0"/>
            <a:t>Bulgaria</a:t>
          </a:r>
          <a:endParaRPr lang="en-US" sz="1200" dirty="0"/>
        </a:p>
      </dgm:t>
    </dgm:pt>
    <dgm:pt modelId="{A7983790-72F6-49F9-8683-66686F7A1515}" type="parTrans" cxnId="{6A1E630C-830E-4693-957C-0539E0A2BA64}">
      <dgm:prSet/>
      <dgm:spPr/>
      <dgm:t>
        <a:bodyPr/>
        <a:lstStyle/>
        <a:p>
          <a:endParaRPr lang="en-US"/>
        </a:p>
      </dgm:t>
    </dgm:pt>
    <dgm:pt modelId="{50E17BFA-95A7-4292-A6F2-6FB16C883206}" type="sibTrans" cxnId="{6A1E630C-830E-4693-957C-0539E0A2BA64}">
      <dgm:prSet/>
      <dgm:spPr/>
      <dgm:t>
        <a:bodyPr/>
        <a:lstStyle/>
        <a:p>
          <a:endParaRPr lang="en-US"/>
        </a:p>
      </dgm:t>
    </dgm:pt>
    <dgm:pt modelId="{1874FF1F-3320-4D2B-8007-8CD7EE071F93}">
      <dgm:prSet custT="1"/>
      <dgm:spPr/>
      <dgm:t>
        <a:bodyPr/>
        <a:lstStyle/>
        <a:p>
          <a:r>
            <a:rPr lang="ro-RO" sz="1200" dirty="0" smtClean="0"/>
            <a:t>Polonia</a:t>
          </a:r>
          <a:endParaRPr lang="en-US" sz="1200" dirty="0"/>
        </a:p>
      </dgm:t>
    </dgm:pt>
    <dgm:pt modelId="{CE94BF0D-403A-448A-B334-BD56634FA665}" type="parTrans" cxnId="{EC8D0A3D-A976-4960-A1B1-F6BA0350568A}">
      <dgm:prSet/>
      <dgm:spPr/>
      <dgm:t>
        <a:bodyPr/>
        <a:lstStyle/>
        <a:p>
          <a:endParaRPr lang="en-US"/>
        </a:p>
      </dgm:t>
    </dgm:pt>
    <dgm:pt modelId="{EEE1815A-C4E0-4170-8B0E-0B9C61A2A4E1}" type="sibTrans" cxnId="{EC8D0A3D-A976-4960-A1B1-F6BA0350568A}">
      <dgm:prSet/>
      <dgm:spPr/>
      <dgm:t>
        <a:bodyPr/>
        <a:lstStyle/>
        <a:p>
          <a:endParaRPr lang="en-US"/>
        </a:p>
      </dgm:t>
    </dgm:pt>
    <dgm:pt modelId="{9E35280F-8D89-4AE3-A88B-E7F2550DBE92}">
      <dgm:prSet custT="1"/>
      <dgm:spPr/>
      <dgm:t>
        <a:bodyPr/>
        <a:lstStyle/>
        <a:p>
          <a:r>
            <a:rPr lang="ro-RO" sz="1200" dirty="0" smtClean="0"/>
            <a:t>Grecia</a:t>
          </a:r>
          <a:endParaRPr lang="en-US" sz="1200" dirty="0"/>
        </a:p>
      </dgm:t>
    </dgm:pt>
    <dgm:pt modelId="{4265B556-CF92-44FF-B71E-71EC94BA6A17}" type="parTrans" cxnId="{A9959FE2-6270-49D4-976C-5C3D1178DD6D}">
      <dgm:prSet/>
      <dgm:spPr/>
      <dgm:t>
        <a:bodyPr/>
        <a:lstStyle/>
        <a:p>
          <a:endParaRPr lang="en-US"/>
        </a:p>
      </dgm:t>
    </dgm:pt>
    <dgm:pt modelId="{E132D326-B451-4B45-8B9B-EFCDC58ECE21}" type="sibTrans" cxnId="{A9959FE2-6270-49D4-976C-5C3D1178DD6D}">
      <dgm:prSet/>
      <dgm:spPr/>
      <dgm:t>
        <a:bodyPr/>
        <a:lstStyle/>
        <a:p>
          <a:endParaRPr lang="en-US"/>
        </a:p>
      </dgm:t>
    </dgm:pt>
    <dgm:pt modelId="{D75A3084-EF28-4C9D-A061-BDF882545D2D}">
      <dgm:prSet custT="1"/>
      <dgm:spPr/>
      <dgm:t>
        <a:bodyPr/>
        <a:lstStyle/>
        <a:p>
          <a:r>
            <a:rPr lang="ro-RO" sz="1200" dirty="0" smtClean="0"/>
            <a:t>Italia</a:t>
          </a:r>
          <a:endParaRPr lang="en-US" sz="1200" dirty="0"/>
        </a:p>
      </dgm:t>
    </dgm:pt>
    <dgm:pt modelId="{D290B631-6F66-4238-A5F1-8BBA7CB475C4}" type="parTrans" cxnId="{171897C2-3F34-4A7B-82BF-C3AC96EB3E09}">
      <dgm:prSet/>
      <dgm:spPr/>
      <dgm:t>
        <a:bodyPr/>
        <a:lstStyle/>
        <a:p>
          <a:endParaRPr lang="en-US"/>
        </a:p>
      </dgm:t>
    </dgm:pt>
    <dgm:pt modelId="{BAB97821-2B6E-4BA8-AE66-7FA0BA73FB4D}" type="sibTrans" cxnId="{171897C2-3F34-4A7B-82BF-C3AC96EB3E09}">
      <dgm:prSet/>
      <dgm:spPr/>
      <dgm:t>
        <a:bodyPr/>
        <a:lstStyle/>
        <a:p>
          <a:endParaRPr lang="en-US"/>
        </a:p>
      </dgm:t>
    </dgm:pt>
    <dgm:pt modelId="{2A5C93FF-BCEC-4F35-9300-F32F78CBF971}">
      <dgm:prSet custT="1"/>
      <dgm:spPr/>
      <dgm:t>
        <a:bodyPr/>
        <a:lstStyle/>
        <a:p>
          <a:r>
            <a:rPr lang="ro-RO" sz="1200" dirty="0" smtClean="0"/>
            <a:t>Croația</a:t>
          </a:r>
          <a:endParaRPr lang="en-US" sz="1200" dirty="0"/>
        </a:p>
      </dgm:t>
    </dgm:pt>
    <dgm:pt modelId="{F9AB889E-3CE4-42F0-953A-B13D6495FD64}" type="parTrans" cxnId="{9C165CF6-EC33-4E2F-94D2-020AA17FF624}">
      <dgm:prSet/>
      <dgm:spPr/>
      <dgm:t>
        <a:bodyPr/>
        <a:lstStyle/>
        <a:p>
          <a:endParaRPr lang="en-US"/>
        </a:p>
      </dgm:t>
    </dgm:pt>
    <dgm:pt modelId="{FB3347A4-44DD-4677-9038-7DA296308766}" type="sibTrans" cxnId="{9C165CF6-EC33-4E2F-94D2-020AA17FF624}">
      <dgm:prSet/>
      <dgm:spPr/>
      <dgm:t>
        <a:bodyPr/>
        <a:lstStyle/>
        <a:p>
          <a:endParaRPr lang="en-US"/>
        </a:p>
      </dgm:t>
    </dgm:pt>
    <dgm:pt modelId="{1A6DC9E8-694A-410E-AE29-607FB89E30DD}">
      <dgm:prSet custT="1"/>
      <dgm:spPr/>
      <dgm:t>
        <a:bodyPr/>
        <a:lstStyle/>
        <a:p>
          <a:r>
            <a:rPr lang="ro-RO" sz="1200" dirty="0" smtClean="0"/>
            <a:t>Cipru</a:t>
          </a:r>
          <a:endParaRPr lang="en-US" sz="1200" dirty="0"/>
        </a:p>
      </dgm:t>
    </dgm:pt>
    <dgm:pt modelId="{700A56ED-03AC-450A-B534-A5C78726FCBD}" type="parTrans" cxnId="{D0323DA5-61CA-49AF-ABBA-E523B77C61E5}">
      <dgm:prSet/>
      <dgm:spPr/>
      <dgm:t>
        <a:bodyPr/>
        <a:lstStyle/>
        <a:p>
          <a:endParaRPr lang="en-US"/>
        </a:p>
      </dgm:t>
    </dgm:pt>
    <dgm:pt modelId="{5EE2558B-40EC-4D2C-ABD4-9B320F67C7B0}" type="sibTrans" cxnId="{D0323DA5-61CA-49AF-ABBA-E523B77C61E5}">
      <dgm:prSet/>
      <dgm:spPr/>
      <dgm:t>
        <a:bodyPr/>
        <a:lstStyle/>
        <a:p>
          <a:endParaRPr lang="en-US"/>
        </a:p>
      </dgm:t>
    </dgm:pt>
    <dgm:pt modelId="{EDE74486-F129-4246-91DA-7CA966A32D3D}">
      <dgm:prSet custT="1"/>
      <dgm:spPr/>
      <dgm:t>
        <a:bodyPr/>
        <a:lstStyle/>
        <a:p>
          <a:r>
            <a:rPr lang="ro-RO" sz="1200" dirty="0" smtClean="0"/>
            <a:t>Lituania</a:t>
          </a:r>
          <a:endParaRPr lang="en-US" sz="1200" dirty="0"/>
        </a:p>
      </dgm:t>
    </dgm:pt>
    <dgm:pt modelId="{EA8A69A0-A9E0-47E7-9AD0-C34285BF76CB}" type="parTrans" cxnId="{1E7DD93C-03D4-4270-93C5-7954B4AB3251}">
      <dgm:prSet/>
      <dgm:spPr/>
      <dgm:t>
        <a:bodyPr/>
        <a:lstStyle/>
        <a:p>
          <a:endParaRPr lang="en-US"/>
        </a:p>
      </dgm:t>
    </dgm:pt>
    <dgm:pt modelId="{5A5D42FC-96FF-4381-949C-A7D661E01090}" type="sibTrans" cxnId="{1E7DD93C-03D4-4270-93C5-7954B4AB3251}">
      <dgm:prSet/>
      <dgm:spPr/>
      <dgm:t>
        <a:bodyPr/>
        <a:lstStyle/>
        <a:p>
          <a:endParaRPr lang="en-US"/>
        </a:p>
      </dgm:t>
    </dgm:pt>
    <dgm:pt modelId="{15F23AC4-1127-42A5-9C31-35B4506F141F}">
      <dgm:prSet custT="1"/>
      <dgm:spPr/>
      <dgm:t>
        <a:bodyPr/>
        <a:lstStyle/>
        <a:p>
          <a:r>
            <a:rPr lang="ro-RO" sz="1200" dirty="0" smtClean="0"/>
            <a:t>Slovenia</a:t>
          </a:r>
          <a:endParaRPr lang="en-US" sz="1200" dirty="0"/>
        </a:p>
      </dgm:t>
    </dgm:pt>
    <dgm:pt modelId="{2904FAA8-0F6C-40C3-9ED4-EB6BDDF2CBCD}" type="parTrans" cxnId="{D796FF5F-0DA4-4FE8-9116-57D2047DE581}">
      <dgm:prSet/>
      <dgm:spPr/>
      <dgm:t>
        <a:bodyPr/>
        <a:lstStyle/>
        <a:p>
          <a:endParaRPr lang="en-US"/>
        </a:p>
      </dgm:t>
    </dgm:pt>
    <dgm:pt modelId="{4FAF409C-C11B-476F-B48B-6A5728F85BD3}" type="sibTrans" cxnId="{D796FF5F-0DA4-4FE8-9116-57D2047DE581}">
      <dgm:prSet/>
      <dgm:spPr/>
      <dgm:t>
        <a:bodyPr/>
        <a:lstStyle/>
        <a:p>
          <a:endParaRPr lang="en-US"/>
        </a:p>
      </dgm:t>
    </dgm:pt>
    <dgm:pt modelId="{31CC71BD-8572-492B-8D6F-25F13B11847D}">
      <dgm:prSet custT="1"/>
      <dgm:spPr/>
      <dgm:t>
        <a:bodyPr/>
        <a:lstStyle/>
        <a:p>
          <a:r>
            <a:rPr lang="ro-RO" sz="1200" dirty="0" smtClean="0"/>
            <a:t>Slovacia</a:t>
          </a:r>
          <a:endParaRPr lang="en-US" sz="1200" dirty="0"/>
        </a:p>
      </dgm:t>
    </dgm:pt>
    <dgm:pt modelId="{EF9208C5-A650-4FE2-856E-8D65232DCF05}" type="parTrans" cxnId="{25DBE4D7-A508-4212-B5EA-BAD779317C41}">
      <dgm:prSet/>
      <dgm:spPr/>
      <dgm:t>
        <a:bodyPr/>
        <a:lstStyle/>
        <a:p>
          <a:endParaRPr lang="en-US"/>
        </a:p>
      </dgm:t>
    </dgm:pt>
    <dgm:pt modelId="{74553479-3969-40C2-8100-9A26B8235CC8}" type="sibTrans" cxnId="{25DBE4D7-A508-4212-B5EA-BAD779317C41}">
      <dgm:prSet/>
      <dgm:spPr/>
      <dgm:t>
        <a:bodyPr/>
        <a:lstStyle/>
        <a:p>
          <a:endParaRPr lang="en-US"/>
        </a:p>
      </dgm:t>
    </dgm:pt>
    <dgm:pt modelId="{46BE20E0-D069-4DA8-BC61-363B9C0027F8}">
      <dgm:prSet/>
      <dgm:spPr/>
      <dgm:t>
        <a:bodyPr/>
        <a:lstStyle/>
        <a:p>
          <a:r>
            <a:rPr lang="ro-RO" dirty="0" smtClean="0"/>
            <a:t>Islanda</a:t>
          </a:r>
          <a:endParaRPr lang="en-US" dirty="0"/>
        </a:p>
      </dgm:t>
    </dgm:pt>
    <dgm:pt modelId="{E862552D-1EC2-45CF-8053-DBD8BAA2C924}" type="parTrans" cxnId="{75DE66A3-5438-4BFC-B9D1-ECF9DB0944DA}">
      <dgm:prSet/>
      <dgm:spPr/>
      <dgm:t>
        <a:bodyPr/>
        <a:lstStyle/>
        <a:p>
          <a:endParaRPr lang="en-US"/>
        </a:p>
      </dgm:t>
    </dgm:pt>
    <dgm:pt modelId="{A991547F-96CF-4D99-ACD1-710895C19BA4}" type="sibTrans" cxnId="{75DE66A3-5438-4BFC-B9D1-ECF9DB0944DA}">
      <dgm:prSet/>
      <dgm:spPr/>
      <dgm:t>
        <a:bodyPr/>
        <a:lstStyle/>
        <a:p>
          <a:endParaRPr lang="en-US"/>
        </a:p>
      </dgm:t>
    </dgm:pt>
    <dgm:pt modelId="{4095E7D0-4600-4817-9A78-9A1072DF12F8}" type="pres">
      <dgm:prSet presAssocID="{679CEF63-ACD8-4F53-A53A-F18F238E13F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07F844-DB8B-47EE-9C85-80AEC7858313}" type="pres">
      <dgm:prSet presAssocID="{AD6B5E76-6F8B-4A1C-B7C2-92AA6CD55F4D}" presName="node" presStyleLbl="node1" presStyleIdx="0" presStyleCnt="19" custScaleX="188412" custScaleY="143261" custRadScaleRad="97350" custRadScaleInc="78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2C650-8727-4D0A-A6A5-43FDF7BFB680}" type="pres">
      <dgm:prSet presAssocID="{D8ABCE7E-A4CF-4406-B96E-31628B5E1336}" presName="sibTrans" presStyleLbl="sibTrans2D1" presStyleIdx="0" presStyleCnt="19"/>
      <dgm:spPr/>
      <dgm:t>
        <a:bodyPr/>
        <a:lstStyle/>
        <a:p>
          <a:endParaRPr lang="en-US"/>
        </a:p>
      </dgm:t>
    </dgm:pt>
    <dgm:pt modelId="{01FB9136-FE20-4B6D-93AB-1E842A81AFC8}" type="pres">
      <dgm:prSet presAssocID="{D8ABCE7E-A4CF-4406-B96E-31628B5E1336}" presName="connectorText" presStyleLbl="sibTrans2D1" presStyleIdx="0" presStyleCnt="19"/>
      <dgm:spPr/>
      <dgm:t>
        <a:bodyPr/>
        <a:lstStyle/>
        <a:p>
          <a:endParaRPr lang="en-US"/>
        </a:p>
      </dgm:t>
    </dgm:pt>
    <dgm:pt modelId="{66A2B38D-73D8-4FF0-90C0-1A4060CAADEA}" type="pres">
      <dgm:prSet presAssocID="{6DAA1888-8BB7-4EB3-8621-EB2618E78008}" presName="node" presStyleLbl="node1" presStyleIdx="1" presStyleCnt="19" custScaleX="169392" custScaleY="111370" custRadScaleRad="104892" custRadScaleInc="324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CD314D-EC75-483C-9DE9-A375B497FE95}" type="pres">
      <dgm:prSet presAssocID="{AD8F47D3-68C7-4029-93D8-740A8D232924}" presName="sibTrans" presStyleLbl="sibTrans2D1" presStyleIdx="1" presStyleCnt="19"/>
      <dgm:spPr/>
      <dgm:t>
        <a:bodyPr/>
        <a:lstStyle/>
        <a:p>
          <a:endParaRPr lang="en-US"/>
        </a:p>
      </dgm:t>
    </dgm:pt>
    <dgm:pt modelId="{27330CEC-7B55-4DFD-A12C-1B81D334C8E6}" type="pres">
      <dgm:prSet presAssocID="{AD8F47D3-68C7-4029-93D8-740A8D232924}" presName="connectorText" presStyleLbl="sibTrans2D1" presStyleIdx="1" presStyleCnt="19"/>
      <dgm:spPr/>
      <dgm:t>
        <a:bodyPr/>
        <a:lstStyle/>
        <a:p>
          <a:endParaRPr lang="en-US"/>
        </a:p>
      </dgm:t>
    </dgm:pt>
    <dgm:pt modelId="{873468E0-15E8-4829-B3ED-4F6BC10ED9DE}" type="pres">
      <dgm:prSet presAssocID="{340D11D3-D976-41DD-9D3C-304F71FB36D1}" presName="node" presStyleLbl="node1" presStyleIdx="2" presStyleCnt="19" custScaleX="220626" custScaleY="120906" custRadScaleRad="104413" custRadScaleInc="33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EE244-A74E-4952-8293-901D99360010}" type="pres">
      <dgm:prSet presAssocID="{21393067-0B33-49A3-A80F-236C3DF2CAA2}" presName="sibTrans" presStyleLbl="sibTrans2D1" presStyleIdx="2" presStyleCnt="19"/>
      <dgm:spPr/>
      <dgm:t>
        <a:bodyPr/>
        <a:lstStyle/>
        <a:p>
          <a:endParaRPr lang="en-US"/>
        </a:p>
      </dgm:t>
    </dgm:pt>
    <dgm:pt modelId="{815AB379-68DE-4171-9173-622E2A9131DB}" type="pres">
      <dgm:prSet presAssocID="{21393067-0B33-49A3-A80F-236C3DF2CAA2}" presName="connectorText" presStyleLbl="sibTrans2D1" presStyleIdx="2" presStyleCnt="19"/>
      <dgm:spPr/>
      <dgm:t>
        <a:bodyPr/>
        <a:lstStyle/>
        <a:p>
          <a:endParaRPr lang="en-US"/>
        </a:p>
      </dgm:t>
    </dgm:pt>
    <dgm:pt modelId="{5EA35884-D667-4386-83F9-133A050271EA}" type="pres">
      <dgm:prSet presAssocID="{338B58A1-D4DB-49B4-9E91-68047B4E6CF4}" presName="node" presStyleLbl="node1" presStyleIdx="3" presStyleCnt="19" custScaleX="218203" custScaleY="108249" custRadScaleRad="99863" custRadScaleInc="226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20A79F-E54D-4369-9158-D87C7A721D85}" type="pres">
      <dgm:prSet presAssocID="{B768A84B-3D69-490A-9264-596C61C62573}" presName="sibTrans" presStyleLbl="sibTrans2D1" presStyleIdx="3" presStyleCnt="19"/>
      <dgm:spPr/>
      <dgm:t>
        <a:bodyPr/>
        <a:lstStyle/>
        <a:p>
          <a:endParaRPr lang="en-US"/>
        </a:p>
      </dgm:t>
    </dgm:pt>
    <dgm:pt modelId="{B201B047-6ADF-46FF-908E-F0FD047FE226}" type="pres">
      <dgm:prSet presAssocID="{B768A84B-3D69-490A-9264-596C61C62573}" presName="connectorText" presStyleLbl="sibTrans2D1" presStyleIdx="3" presStyleCnt="19"/>
      <dgm:spPr/>
      <dgm:t>
        <a:bodyPr/>
        <a:lstStyle/>
        <a:p>
          <a:endParaRPr lang="en-US"/>
        </a:p>
      </dgm:t>
    </dgm:pt>
    <dgm:pt modelId="{5FF8E958-1A47-46E9-B378-35496EF7AD7D}" type="pres">
      <dgm:prSet presAssocID="{64396D30-C73A-4D10-BD8E-AC9624ECC792}" presName="node" presStyleLbl="node1" presStyleIdx="4" presStyleCnt="19" custScaleX="228396" custScaleY="1412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D7DFF-22BC-4FE2-BDDC-4428C3CF7BDB}" type="pres">
      <dgm:prSet presAssocID="{25F582C1-3071-499E-843C-8E36B065112C}" presName="sibTrans" presStyleLbl="sibTrans2D1" presStyleIdx="4" presStyleCnt="19"/>
      <dgm:spPr/>
      <dgm:t>
        <a:bodyPr/>
        <a:lstStyle/>
        <a:p>
          <a:endParaRPr lang="en-US"/>
        </a:p>
      </dgm:t>
    </dgm:pt>
    <dgm:pt modelId="{8784BA50-A2AC-4D5B-9FAC-CB333BD2C6D3}" type="pres">
      <dgm:prSet presAssocID="{25F582C1-3071-499E-843C-8E36B065112C}" presName="connectorText" presStyleLbl="sibTrans2D1" presStyleIdx="4" presStyleCnt="19"/>
      <dgm:spPr/>
      <dgm:t>
        <a:bodyPr/>
        <a:lstStyle/>
        <a:p>
          <a:endParaRPr lang="en-US"/>
        </a:p>
      </dgm:t>
    </dgm:pt>
    <dgm:pt modelId="{4961C57D-C9BE-4280-8238-66FDEE51A4F6}" type="pres">
      <dgm:prSet presAssocID="{AF5B1D06-F05F-4A44-8549-4EEA4E8B501F}" presName="node" presStyleLbl="node1" presStyleIdx="5" presStyleCnt="19" custScaleX="250882" custScaleY="126608" custRadScaleRad="99868" custRadScaleInc="-107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6B1247-C4F2-472B-8EC9-9A33BD306AF4}" type="pres">
      <dgm:prSet presAssocID="{666BBF31-E7F0-4D8B-80E7-9110565326C1}" presName="sibTrans" presStyleLbl="sibTrans2D1" presStyleIdx="5" presStyleCnt="19"/>
      <dgm:spPr/>
      <dgm:t>
        <a:bodyPr/>
        <a:lstStyle/>
        <a:p>
          <a:endParaRPr lang="en-US"/>
        </a:p>
      </dgm:t>
    </dgm:pt>
    <dgm:pt modelId="{289E21F9-1E38-480C-97AE-518FE3980AF8}" type="pres">
      <dgm:prSet presAssocID="{666BBF31-E7F0-4D8B-80E7-9110565326C1}" presName="connectorText" presStyleLbl="sibTrans2D1" presStyleIdx="5" presStyleCnt="19"/>
      <dgm:spPr/>
      <dgm:t>
        <a:bodyPr/>
        <a:lstStyle/>
        <a:p>
          <a:endParaRPr lang="en-US"/>
        </a:p>
      </dgm:t>
    </dgm:pt>
    <dgm:pt modelId="{3042A968-B508-4801-8B6C-63416F1E5CCE}" type="pres">
      <dgm:prSet presAssocID="{56594CB0-2A93-4C0A-8F08-496549296D4B}" presName="node" presStyleLbl="node1" presStyleIdx="6" presStyleCnt="19" custScaleX="212740" custScaleY="123197" custRadScaleRad="100795" custRadScaleInc="-242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705E3-09C6-49EA-92D2-DA7ABA6E06FC}" type="pres">
      <dgm:prSet presAssocID="{2BC1D330-3363-4058-B541-7C2EB8D91E51}" presName="sibTrans" presStyleLbl="sibTrans2D1" presStyleIdx="6" presStyleCnt="19"/>
      <dgm:spPr/>
      <dgm:t>
        <a:bodyPr/>
        <a:lstStyle/>
        <a:p>
          <a:endParaRPr lang="en-US"/>
        </a:p>
      </dgm:t>
    </dgm:pt>
    <dgm:pt modelId="{AAA96B0F-3A42-4AF6-A043-A88D571BFD5A}" type="pres">
      <dgm:prSet presAssocID="{2BC1D330-3363-4058-B541-7C2EB8D91E51}" presName="connectorText" presStyleLbl="sibTrans2D1" presStyleIdx="6" presStyleCnt="19"/>
      <dgm:spPr/>
      <dgm:t>
        <a:bodyPr/>
        <a:lstStyle/>
        <a:p>
          <a:endParaRPr lang="en-US"/>
        </a:p>
      </dgm:t>
    </dgm:pt>
    <dgm:pt modelId="{19A70AC6-051A-44A0-A94D-E51FAE446DCB}" type="pres">
      <dgm:prSet presAssocID="{6A389EBA-1895-4F63-BB13-4470C2EE8D19}" presName="node" presStyleLbl="node1" presStyleIdx="7" presStyleCnt="19" custScaleX="246016" custScaleY="135529" custRadScaleRad="100721" custRadScaleInc="-19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630E9-4AEA-4292-9128-DA030EECEA1B}" type="pres">
      <dgm:prSet presAssocID="{0A7D4CFA-CA8D-464B-8986-D44CE7BB71A2}" presName="sibTrans" presStyleLbl="sibTrans2D1" presStyleIdx="7" presStyleCnt="19"/>
      <dgm:spPr/>
      <dgm:t>
        <a:bodyPr/>
        <a:lstStyle/>
        <a:p>
          <a:endParaRPr lang="en-US"/>
        </a:p>
      </dgm:t>
    </dgm:pt>
    <dgm:pt modelId="{DE481A86-2EBB-4601-BDE0-403311F39381}" type="pres">
      <dgm:prSet presAssocID="{0A7D4CFA-CA8D-464B-8986-D44CE7BB71A2}" presName="connectorText" presStyleLbl="sibTrans2D1" presStyleIdx="7" presStyleCnt="19"/>
      <dgm:spPr/>
      <dgm:t>
        <a:bodyPr/>
        <a:lstStyle/>
        <a:p>
          <a:endParaRPr lang="en-US"/>
        </a:p>
      </dgm:t>
    </dgm:pt>
    <dgm:pt modelId="{4D33A4AE-C169-4488-A4AF-3F5B50539B63}" type="pres">
      <dgm:prSet presAssocID="{4088C75D-A233-4CA3-86AC-DFB978AC1996}" presName="node" presStyleLbl="node1" presStyleIdx="8" presStyleCnt="19" custScaleX="188808" custRadScaleRad="101285" custRadScaleInc="-9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8F4EC1-0B79-414D-B00A-FCA1B5EEDB22}" type="pres">
      <dgm:prSet presAssocID="{98BB1B2B-5F68-4947-9489-5265EA3550BF}" presName="sibTrans" presStyleLbl="sibTrans2D1" presStyleIdx="8" presStyleCnt="19"/>
      <dgm:spPr/>
      <dgm:t>
        <a:bodyPr/>
        <a:lstStyle/>
        <a:p>
          <a:endParaRPr lang="en-US"/>
        </a:p>
      </dgm:t>
    </dgm:pt>
    <dgm:pt modelId="{F069748B-EDE4-4C4B-B743-C4ADFBE40FA6}" type="pres">
      <dgm:prSet presAssocID="{98BB1B2B-5F68-4947-9489-5265EA3550BF}" presName="connectorText" presStyleLbl="sibTrans2D1" presStyleIdx="8" presStyleCnt="19"/>
      <dgm:spPr/>
      <dgm:t>
        <a:bodyPr/>
        <a:lstStyle/>
        <a:p>
          <a:endParaRPr lang="en-US"/>
        </a:p>
      </dgm:t>
    </dgm:pt>
    <dgm:pt modelId="{3666FD45-FCD2-4BD6-9C38-DDB9EB7D0FCB}" type="pres">
      <dgm:prSet presAssocID="{46D0CCA9-8353-4087-BB91-78CAD8578D5C}" presName="node" presStyleLbl="node1" presStyleIdx="9" presStyleCnt="19" custScaleX="164196" custScaleY="1060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76A50-04EA-44B9-9AA6-6545DDDA7330}" type="pres">
      <dgm:prSet presAssocID="{50E17BFA-95A7-4292-A6F2-6FB16C883206}" presName="sibTrans" presStyleLbl="sibTrans2D1" presStyleIdx="9" presStyleCnt="19"/>
      <dgm:spPr/>
      <dgm:t>
        <a:bodyPr/>
        <a:lstStyle/>
        <a:p>
          <a:endParaRPr lang="en-US"/>
        </a:p>
      </dgm:t>
    </dgm:pt>
    <dgm:pt modelId="{FFE42AAE-0B1D-4ABE-AFF1-A27FFD140632}" type="pres">
      <dgm:prSet presAssocID="{50E17BFA-95A7-4292-A6F2-6FB16C883206}" presName="connectorText" presStyleLbl="sibTrans2D1" presStyleIdx="9" presStyleCnt="19"/>
      <dgm:spPr/>
      <dgm:t>
        <a:bodyPr/>
        <a:lstStyle/>
        <a:p>
          <a:endParaRPr lang="en-US"/>
        </a:p>
      </dgm:t>
    </dgm:pt>
    <dgm:pt modelId="{53D779CE-BE6F-45B8-A36D-D2CE91C6B839}" type="pres">
      <dgm:prSet presAssocID="{1874FF1F-3320-4D2B-8007-8CD7EE071F93}" presName="node" presStyleLbl="node1" presStyleIdx="10" presStyleCnt="19" custScaleX="194055" custScaleY="134208" custRadScaleRad="100812" custRadScaleInc="462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FFBBB3-E059-4A35-AC0A-5D975E3F676B}" type="pres">
      <dgm:prSet presAssocID="{EEE1815A-C4E0-4170-8B0E-0B9C61A2A4E1}" presName="sibTrans" presStyleLbl="sibTrans2D1" presStyleIdx="10" presStyleCnt="19"/>
      <dgm:spPr/>
      <dgm:t>
        <a:bodyPr/>
        <a:lstStyle/>
        <a:p>
          <a:endParaRPr lang="en-US"/>
        </a:p>
      </dgm:t>
    </dgm:pt>
    <dgm:pt modelId="{898498C7-2588-4CCD-9FA5-64FFCA23AAE7}" type="pres">
      <dgm:prSet presAssocID="{EEE1815A-C4E0-4170-8B0E-0B9C61A2A4E1}" presName="connectorText" presStyleLbl="sibTrans2D1" presStyleIdx="10" presStyleCnt="19"/>
      <dgm:spPr/>
      <dgm:t>
        <a:bodyPr/>
        <a:lstStyle/>
        <a:p>
          <a:endParaRPr lang="en-US"/>
        </a:p>
      </dgm:t>
    </dgm:pt>
    <dgm:pt modelId="{CA3641D8-5200-46FA-9679-EC9420EB0096}" type="pres">
      <dgm:prSet presAssocID="{9E35280F-8D89-4AE3-A88B-E7F2550DBE92}" presName="node" presStyleLbl="node1" presStyleIdx="11" presStyleCnt="19" custScaleX="224437" custScaleY="112685" custRadScaleRad="106050" custRadScaleInc="95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50B5F-ECED-4EFD-9C1B-B4217E851AD2}" type="pres">
      <dgm:prSet presAssocID="{E132D326-B451-4B45-8B9B-EFCDC58ECE21}" presName="sibTrans" presStyleLbl="sibTrans2D1" presStyleIdx="11" presStyleCnt="19"/>
      <dgm:spPr/>
      <dgm:t>
        <a:bodyPr/>
        <a:lstStyle/>
        <a:p>
          <a:endParaRPr lang="en-US"/>
        </a:p>
      </dgm:t>
    </dgm:pt>
    <dgm:pt modelId="{9A4E7A84-56DC-467C-9276-9F347448ACF1}" type="pres">
      <dgm:prSet presAssocID="{E132D326-B451-4B45-8B9B-EFCDC58ECE21}" presName="connectorText" presStyleLbl="sibTrans2D1" presStyleIdx="11" presStyleCnt="19"/>
      <dgm:spPr/>
      <dgm:t>
        <a:bodyPr/>
        <a:lstStyle/>
        <a:p>
          <a:endParaRPr lang="en-US"/>
        </a:p>
      </dgm:t>
    </dgm:pt>
    <dgm:pt modelId="{B57DF996-D94C-4081-8C2C-AAF2E355D866}" type="pres">
      <dgm:prSet presAssocID="{D75A3084-EF28-4C9D-A061-BDF882545D2D}" presName="node" presStyleLbl="node1" presStyleIdx="12" presStyleCnt="19" custScaleX="200934" custRadScaleRad="102230" custRadScaleInc="58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052468-3996-447A-9AD6-09461BD04775}" type="pres">
      <dgm:prSet presAssocID="{BAB97821-2B6E-4BA8-AE66-7FA0BA73FB4D}" presName="sibTrans" presStyleLbl="sibTrans2D1" presStyleIdx="12" presStyleCnt="19"/>
      <dgm:spPr/>
      <dgm:t>
        <a:bodyPr/>
        <a:lstStyle/>
        <a:p>
          <a:endParaRPr lang="en-US"/>
        </a:p>
      </dgm:t>
    </dgm:pt>
    <dgm:pt modelId="{4F718541-AA8E-42C5-BB25-A263CAA67466}" type="pres">
      <dgm:prSet presAssocID="{BAB97821-2B6E-4BA8-AE66-7FA0BA73FB4D}" presName="connectorText" presStyleLbl="sibTrans2D1" presStyleIdx="12" presStyleCnt="19"/>
      <dgm:spPr/>
      <dgm:t>
        <a:bodyPr/>
        <a:lstStyle/>
        <a:p>
          <a:endParaRPr lang="en-US"/>
        </a:p>
      </dgm:t>
    </dgm:pt>
    <dgm:pt modelId="{35C3D4C7-3865-4B99-8F8B-351600C1E3A2}" type="pres">
      <dgm:prSet presAssocID="{2A5C93FF-BCEC-4F35-9300-F32F78CBF971}" presName="node" presStyleLbl="node1" presStyleIdx="13" presStyleCnt="19" custScaleX="251542" custScaleY="141197" custRadScaleRad="101208" custRadScaleInc="373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F5A03-9860-4032-817D-B9BAFAB53F67}" type="pres">
      <dgm:prSet presAssocID="{FB3347A4-44DD-4677-9038-7DA296308766}" presName="sibTrans" presStyleLbl="sibTrans2D1" presStyleIdx="13" presStyleCnt="19"/>
      <dgm:spPr/>
      <dgm:t>
        <a:bodyPr/>
        <a:lstStyle/>
        <a:p>
          <a:endParaRPr lang="en-US"/>
        </a:p>
      </dgm:t>
    </dgm:pt>
    <dgm:pt modelId="{B5823C8D-D98B-4A43-98F1-81EF6EFFDFFC}" type="pres">
      <dgm:prSet presAssocID="{FB3347A4-44DD-4677-9038-7DA296308766}" presName="connectorText" presStyleLbl="sibTrans2D1" presStyleIdx="13" presStyleCnt="19"/>
      <dgm:spPr/>
      <dgm:t>
        <a:bodyPr/>
        <a:lstStyle/>
        <a:p>
          <a:endParaRPr lang="en-US"/>
        </a:p>
      </dgm:t>
    </dgm:pt>
    <dgm:pt modelId="{16100085-C082-4008-B5A1-B64E24DC69B0}" type="pres">
      <dgm:prSet presAssocID="{1A6DC9E8-694A-410E-AE29-607FB89E30DD}" presName="node" presStyleLbl="node1" presStyleIdx="14" presStyleCnt="19" custScaleX="208271" custScaleY="128279" custRadScaleRad="102877" custRadScaleInc="14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441A30-1440-4BF0-8AB6-941D6A89F4B7}" type="pres">
      <dgm:prSet presAssocID="{5EE2558B-40EC-4D2C-ABD4-9B320F67C7B0}" presName="sibTrans" presStyleLbl="sibTrans2D1" presStyleIdx="14" presStyleCnt="19"/>
      <dgm:spPr/>
      <dgm:t>
        <a:bodyPr/>
        <a:lstStyle/>
        <a:p>
          <a:endParaRPr lang="en-US"/>
        </a:p>
      </dgm:t>
    </dgm:pt>
    <dgm:pt modelId="{8A3B2E26-6E9B-41AF-B46E-663F89CE8969}" type="pres">
      <dgm:prSet presAssocID="{5EE2558B-40EC-4D2C-ABD4-9B320F67C7B0}" presName="connectorText" presStyleLbl="sibTrans2D1" presStyleIdx="14" presStyleCnt="19"/>
      <dgm:spPr/>
      <dgm:t>
        <a:bodyPr/>
        <a:lstStyle/>
        <a:p>
          <a:endParaRPr lang="en-US"/>
        </a:p>
      </dgm:t>
    </dgm:pt>
    <dgm:pt modelId="{58AE27EA-3AAF-446D-B087-53D02004560D}" type="pres">
      <dgm:prSet presAssocID="{EDE74486-F129-4246-91DA-7CA966A32D3D}" presName="node" presStyleLbl="node1" presStyleIdx="15" presStyleCnt="19" custScaleX="196994" custScaleY="119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B7371-6F2B-4CA5-BB82-E0389B5883FF}" type="pres">
      <dgm:prSet presAssocID="{5A5D42FC-96FF-4381-949C-A7D661E01090}" presName="sibTrans" presStyleLbl="sibTrans2D1" presStyleIdx="15" presStyleCnt="19"/>
      <dgm:spPr/>
      <dgm:t>
        <a:bodyPr/>
        <a:lstStyle/>
        <a:p>
          <a:endParaRPr lang="en-US"/>
        </a:p>
      </dgm:t>
    </dgm:pt>
    <dgm:pt modelId="{4C2AB9B6-354E-4914-B74D-D630C1BC25BF}" type="pres">
      <dgm:prSet presAssocID="{5A5D42FC-96FF-4381-949C-A7D661E01090}" presName="connectorText" presStyleLbl="sibTrans2D1" presStyleIdx="15" presStyleCnt="19"/>
      <dgm:spPr/>
      <dgm:t>
        <a:bodyPr/>
        <a:lstStyle/>
        <a:p>
          <a:endParaRPr lang="en-US"/>
        </a:p>
      </dgm:t>
    </dgm:pt>
    <dgm:pt modelId="{77CC973F-392E-49F5-9A70-8C4AE5E99651}" type="pres">
      <dgm:prSet presAssocID="{15F23AC4-1127-42A5-9C31-35B4506F141F}" presName="node" presStyleLbl="node1" presStyleIdx="16" presStyleCnt="19" custScaleX="217152" custScaleY="114519" custRadScaleRad="100866" custRadScaleInc="-26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A6522-DEA3-4DB5-BC14-BD7D52CE7C61}" type="pres">
      <dgm:prSet presAssocID="{4FAF409C-C11B-476F-B48B-6A5728F85BD3}" presName="sibTrans" presStyleLbl="sibTrans2D1" presStyleIdx="16" presStyleCnt="19"/>
      <dgm:spPr/>
      <dgm:t>
        <a:bodyPr/>
        <a:lstStyle/>
        <a:p>
          <a:endParaRPr lang="en-US"/>
        </a:p>
      </dgm:t>
    </dgm:pt>
    <dgm:pt modelId="{405DA7D9-C7D9-4A1C-97C1-3D6C6653946E}" type="pres">
      <dgm:prSet presAssocID="{4FAF409C-C11B-476F-B48B-6A5728F85BD3}" presName="connectorText" presStyleLbl="sibTrans2D1" presStyleIdx="16" presStyleCnt="19"/>
      <dgm:spPr/>
      <dgm:t>
        <a:bodyPr/>
        <a:lstStyle/>
        <a:p>
          <a:endParaRPr lang="en-US"/>
        </a:p>
      </dgm:t>
    </dgm:pt>
    <dgm:pt modelId="{A0DE11F6-C2EA-4EC8-875F-DAB5662C6041}" type="pres">
      <dgm:prSet presAssocID="{31CC71BD-8572-492B-8D6F-25F13B11847D}" presName="node" presStyleLbl="node1" presStyleIdx="17" presStyleCnt="19" custScaleX="212640" custScaleY="127411" custRadScaleRad="102476" custRadScaleInc="-47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AA897-C8D6-4123-8395-AC3CBBFA780E}" type="pres">
      <dgm:prSet presAssocID="{74553479-3969-40C2-8100-9A26B8235CC8}" presName="sibTrans" presStyleLbl="sibTrans2D1" presStyleIdx="17" presStyleCnt="19"/>
      <dgm:spPr/>
      <dgm:t>
        <a:bodyPr/>
        <a:lstStyle/>
        <a:p>
          <a:endParaRPr lang="en-US"/>
        </a:p>
      </dgm:t>
    </dgm:pt>
    <dgm:pt modelId="{E4A61B3A-EBD9-40F2-843A-2EF22C3CB902}" type="pres">
      <dgm:prSet presAssocID="{74553479-3969-40C2-8100-9A26B8235CC8}" presName="connectorText" presStyleLbl="sibTrans2D1" presStyleIdx="17" presStyleCnt="19"/>
      <dgm:spPr/>
      <dgm:t>
        <a:bodyPr/>
        <a:lstStyle/>
        <a:p>
          <a:endParaRPr lang="en-US"/>
        </a:p>
      </dgm:t>
    </dgm:pt>
    <dgm:pt modelId="{6C6F43DE-4428-4C59-B915-F083B543C6CF}" type="pres">
      <dgm:prSet presAssocID="{46BE20E0-D069-4DA8-BC61-363B9C0027F8}" presName="node" presStyleLbl="node1" presStyleIdx="18" presStyleCnt="19" custScaleX="170506" custScaleY="118257" custRadScaleRad="102302" custRadScaleInc="-360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792EE-C361-49F8-B02A-ED28F351167B}" type="pres">
      <dgm:prSet presAssocID="{A991547F-96CF-4D99-ACD1-710895C19BA4}" presName="sibTrans" presStyleLbl="sibTrans2D1" presStyleIdx="18" presStyleCnt="19"/>
      <dgm:spPr/>
      <dgm:t>
        <a:bodyPr/>
        <a:lstStyle/>
        <a:p>
          <a:endParaRPr lang="en-US"/>
        </a:p>
      </dgm:t>
    </dgm:pt>
    <dgm:pt modelId="{53915FF3-48AE-4C6D-9C10-98614A994EF7}" type="pres">
      <dgm:prSet presAssocID="{A991547F-96CF-4D99-ACD1-710895C19BA4}" presName="connectorText" presStyleLbl="sibTrans2D1" presStyleIdx="18" presStyleCnt="19"/>
      <dgm:spPr/>
      <dgm:t>
        <a:bodyPr/>
        <a:lstStyle/>
        <a:p>
          <a:endParaRPr lang="en-US"/>
        </a:p>
      </dgm:t>
    </dgm:pt>
  </dgm:ptLst>
  <dgm:cxnLst>
    <dgm:cxn modelId="{A9959FE2-6270-49D4-976C-5C3D1178DD6D}" srcId="{679CEF63-ACD8-4F53-A53A-F18F238E13F2}" destId="{9E35280F-8D89-4AE3-A88B-E7F2550DBE92}" srcOrd="11" destOrd="0" parTransId="{4265B556-CF92-44FF-B71E-71EC94BA6A17}" sibTransId="{E132D326-B451-4B45-8B9B-EFCDC58ECE21}"/>
    <dgm:cxn modelId="{D0323DA5-61CA-49AF-ABBA-E523B77C61E5}" srcId="{679CEF63-ACD8-4F53-A53A-F18F238E13F2}" destId="{1A6DC9E8-694A-410E-AE29-607FB89E30DD}" srcOrd="14" destOrd="0" parTransId="{700A56ED-03AC-450A-B534-A5C78726FCBD}" sibTransId="{5EE2558B-40EC-4D2C-ABD4-9B320F67C7B0}"/>
    <dgm:cxn modelId="{4752B99C-96E0-467F-8A0F-96D73E5495AA}" type="presOf" srcId="{2BC1D330-3363-4058-B541-7C2EB8D91E51}" destId="{AAA96B0F-3A42-4AF6-A043-A88D571BFD5A}" srcOrd="1" destOrd="0" presId="urn:microsoft.com/office/officeart/2005/8/layout/cycle2"/>
    <dgm:cxn modelId="{AE3DA2CF-9EC3-4E37-91D8-2A6C73728B34}" type="presOf" srcId="{5A5D42FC-96FF-4381-949C-A7D661E01090}" destId="{6EAB7371-6F2B-4CA5-BB82-E0389B5883FF}" srcOrd="0" destOrd="0" presId="urn:microsoft.com/office/officeart/2005/8/layout/cycle2"/>
    <dgm:cxn modelId="{488CC885-D1D3-4A61-83F5-000A7235FC1B}" type="presOf" srcId="{56594CB0-2A93-4C0A-8F08-496549296D4B}" destId="{3042A968-B508-4801-8B6C-63416F1E5CCE}" srcOrd="0" destOrd="0" presId="urn:microsoft.com/office/officeart/2005/8/layout/cycle2"/>
    <dgm:cxn modelId="{1E7DD93C-03D4-4270-93C5-7954B4AB3251}" srcId="{679CEF63-ACD8-4F53-A53A-F18F238E13F2}" destId="{EDE74486-F129-4246-91DA-7CA966A32D3D}" srcOrd="15" destOrd="0" parTransId="{EA8A69A0-A9E0-47E7-9AD0-C34285BF76CB}" sibTransId="{5A5D42FC-96FF-4381-949C-A7D661E01090}"/>
    <dgm:cxn modelId="{A3878680-A084-4FCD-80AE-DA2A979A131B}" type="presOf" srcId="{679CEF63-ACD8-4F53-A53A-F18F238E13F2}" destId="{4095E7D0-4600-4817-9A78-9A1072DF12F8}" srcOrd="0" destOrd="0" presId="urn:microsoft.com/office/officeart/2005/8/layout/cycle2"/>
    <dgm:cxn modelId="{703BCC38-163D-4302-AAEB-EFEE0FA5A75B}" type="presOf" srcId="{64396D30-C73A-4D10-BD8E-AC9624ECC792}" destId="{5FF8E958-1A47-46E9-B378-35496EF7AD7D}" srcOrd="0" destOrd="0" presId="urn:microsoft.com/office/officeart/2005/8/layout/cycle2"/>
    <dgm:cxn modelId="{613E9E37-146E-43DF-A0B5-390AC60C11C4}" srcId="{679CEF63-ACD8-4F53-A53A-F18F238E13F2}" destId="{6A389EBA-1895-4F63-BB13-4470C2EE8D19}" srcOrd="7" destOrd="0" parTransId="{36072DB4-DDE1-4FEF-8183-C9BCB74B2513}" sibTransId="{0A7D4CFA-CA8D-464B-8986-D44CE7BB71A2}"/>
    <dgm:cxn modelId="{57C9EDFC-091A-4680-96D5-B46FBBD73319}" type="presOf" srcId="{74553479-3969-40C2-8100-9A26B8235CC8}" destId="{A40AA897-C8D6-4123-8395-AC3CBBFA780E}" srcOrd="0" destOrd="0" presId="urn:microsoft.com/office/officeart/2005/8/layout/cycle2"/>
    <dgm:cxn modelId="{D85708A2-71E1-45F4-8DD3-D856A7671118}" type="presOf" srcId="{25F582C1-3071-499E-843C-8E36B065112C}" destId="{8784BA50-A2AC-4D5B-9FAC-CB333BD2C6D3}" srcOrd="1" destOrd="0" presId="urn:microsoft.com/office/officeart/2005/8/layout/cycle2"/>
    <dgm:cxn modelId="{D796FF5F-0DA4-4FE8-9116-57D2047DE581}" srcId="{679CEF63-ACD8-4F53-A53A-F18F238E13F2}" destId="{15F23AC4-1127-42A5-9C31-35B4506F141F}" srcOrd="16" destOrd="0" parTransId="{2904FAA8-0F6C-40C3-9ED4-EB6BDDF2CBCD}" sibTransId="{4FAF409C-C11B-476F-B48B-6A5728F85BD3}"/>
    <dgm:cxn modelId="{75DE66A3-5438-4BFC-B9D1-ECF9DB0944DA}" srcId="{679CEF63-ACD8-4F53-A53A-F18F238E13F2}" destId="{46BE20E0-D069-4DA8-BC61-363B9C0027F8}" srcOrd="18" destOrd="0" parTransId="{E862552D-1EC2-45CF-8053-DBD8BAA2C924}" sibTransId="{A991547F-96CF-4D99-ACD1-710895C19BA4}"/>
    <dgm:cxn modelId="{B9278944-5F65-4550-8568-CE914BA1E1A7}" type="presOf" srcId="{6DAA1888-8BB7-4EB3-8621-EB2618E78008}" destId="{66A2B38D-73D8-4FF0-90C0-1A4060CAADEA}" srcOrd="0" destOrd="0" presId="urn:microsoft.com/office/officeart/2005/8/layout/cycle2"/>
    <dgm:cxn modelId="{FEF4D926-A364-4A67-A630-032E69921B56}" type="presOf" srcId="{BAB97821-2B6E-4BA8-AE66-7FA0BA73FB4D}" destId="{FF052468-3996-447A-9AD6-09461BD04775}" srcOrd="0" destOrd="0" presId="urn:microsoft.com/office/officeart/2005/8/layout/cycle2"/>
    <dgm:cxn modelId="{6D015042-68E8-42C9-9427-3EBF69E23B8C}" srcId="{679CEF63-ACD8-4F53-A53A-F18F238E13F2}" destId="{338B58A1-D4DB-49B4-9E91-68047B4E6CF4}" srcOrd="3" destOrd="0" parTransId="{FDA4472A-6306-4874-A403-5BA179DB5CBE}" sibTransId="{B768A84B-3D69-490A-9264-596C61C62573}"/>
    <dgm:cxn modelId="{70E79A0A-1838-420E-ACC7-B3CA15C86698}" type="presOf" srcId="{31CC71BD-8572-492B-8D6F-25F13B11847D}" destId="{A0DE11F6-C2EA-4EC8-875F-DAB5662C6041}" srcOrd="0" destOrd="0" presId="urn:microsoft.com/office/officeart/2005/8/layout/cycle2"/>
    <dgm:cxn modelId="{50B17CD2-F1BB-4C22-A1BE-0A2439FA2ED6}" type="presOf" srcId="{15F23AC4-1127-42A5-9C31-35B4506F141F}" destId="{77CC973F-392E-49F5-9A70-8C4AE5E99651}" srcOrd="0" destOrd="0" presId="urn:microsoft.com/office/officeart/2005/8/layout/cycle2"/>
    <dgm:cxn modelId="{E29E58E4-1070-425F-83D3-4ECF9FED7B49}" type="presOf" srcId="{98BB1B2B-5F68-4947-9489-5265EA3550BF}" destId="{F069748B-EDE4-4C4B-B743-C4ADFBE40FA6}" srcOrd="1" destOrd="0" presId="urn:microsoft.com/office/officeart/2005/8/layout/cycle2"/>
    <dgm:cxn modelId="{62B0B397-CFE7-443E-9DF8-29EA8949D47B}" type="presOf" srcId="{2A5C93FF-BCEC-4F35-9300-F32F78CBF971}" destId="{35C3D4C7-3865-4B99-8F8B-351600C1E3A2}" srcOrd="0" destOrd="0" presId="urn:microsoft.com/office/officeart/2005/8/layout/cycle2"/>
    <dgm:cxn modelId="{FB12762E-7450-4526-89F7-2CD1078BC8E7}" type="presOf" srcId="{21393067-0B33-49A3-A80F-236C3DF2CAA2}" destId="{815AB379-68DE-4171-9173-622E2A9131DB}" srcOrd="1" destOrd="0" presId="urn:microsoft.com/office/officeart/2005/8/layout/cycle2"/>
    <dgm:cxn modelId="{08614358-BC3A-4A8F-A3EB-AF7D77415F3D}" type="presOf" srcId="{46BE20E0-D069-4DA8-BC61-363B9C0027F8}" destId="{6C6F43DE-4428-4C59-B915-F083B543C6CF}" srcOrd="0" destOrd="0" presId="urn:microsoft.com/office/officeart/2005/8/layout/cycle2"/>
    <dgm:cxn modelId="{25DBE4D7-A508-4212-B5EA-BAD779317C41}" srcId="{679CEF63-ACD8-4F53-A53A-F18F238E13F2}" destId="{31CC71BD-8572-492B-8D6F-25F13B11847D}" srcOrd="17" destOrd="0" parTransId="{EF9208C5-A650-4FE2-856E-8D65232DCF05}" sibTransId="{74553479-3969-40C2-8100-9A26B8235CC8}"/>
    <dgm:cxn modelId="{A645AAB9-46C9-41D0-9CBD-BB6A96BBE63F}" type="presOf" srcId="{1874FF1F-3320-4D2B-8007-8CD7EE071F93}" destId="{53D779CE-BE6F-45B8-A36D-D2CE91C6B839}" srcOrd="0" destOrd="0" presId="urn:microsoft.com/office/officeart/2005/8/layout/cycle2"/>
    <dgm:cxn modelId="{F5D7E3CF-06A5-48DD-9DD8-ADBC61E2CD69}" srcId="{679CEF63-ACD8-4F53-A53A-F18F238E13F2}" destId="{56594CB0-2A93-4C0A-8F08-496549296D4B}" srcOrd="6" destOrd="0" parTransId="{CBD8732E-E55E-4FF9-916E-8F9D35B8F413}" sibTransId="{2BC1D330-3363-4058-B541-7C2EB8D91E51}"/>
    <dgm:cxn modelId="{B6107D75-303A-4302-816B-627C043D81FF}" type="presOf" srcId="{D8ABCE7E-A4CF-4406-B96E-31628B5E1336}" destId="{25C2C650-8727-4D0A-A6A5-43FDF7BFB680}" srcOrd="0" destOrd="0" presId="urn:microsoft.com/office/officeart/2005/8/layout/cycle2"/>
    <dgm:cxn modelId="{68B3C219-F3CF-4BE0-B2A7-9368EF00BDEA}" type="presOf" srcId="{A991547F-96CF-4D99-ACD1-710895C19BA4}" destId="{62A792EE-C361-49F8-B02A-ED28F351167B}" srcOrd="0" destOrd="0" presId="urn:microsoft.com/office/officeart/2005/8/layout/cycle2"/>
    <dgm:cxn modelId="{537DB7DC-1C11-4DD6-A340-DBAE03C1770B}" type="presOf" srcId="{4FAF409C-C11B-476F-B48B-6A5728F85BD3}" destId="{48EA6522-DEA3-4DB5-BC14-BD7D52CE7C61}" srcOrd="0" destOrd="0" presId="urn:microsoft.com/office/officeart/2005/8/layout/cycle2"/>
    <dgm:cxn modelId="{2811FE00-465F-45AA-8104-56ECAD7A58B5}" srcId="{679CEF63-ACD8-4F53-A53A-F18F238E13F2}" destId="{340D11D3-D976-41DD-9D3C-304F71FB36D1}" srcOrd="2" destOrd="0" parTransId="{13D6E86F-60E1-4AE5-996F-DB631898D95C}" sibTransId="{21393067-0B33-49A3-A80F-236C3DF2CAA2}"/>
    <dgm:cxn modelId="{9AC4B2B3-3A7B-4955-9EC6-909F49F79540}" type="presOf" srcId="{AD8F47D3-68C7-4029-93D8-740A8D232924}" destId="{27330CEC-7B55-4DFD-A12C-1B81D334C8E6}" srcOrd="1" destOrd="0" presId="urn:microsoft.com/office/officeart/2005/8/layout/cycle2"/>
    <dgm:cxn modelId="{F6A74F23-CCBA-4304-8E0F-EBDD89EAA8FB}" type="presOf" srcId="{D75A3084-EF28-4C9D-A061-BDF882545D2D}" destId="{B57DF996-D94C-4081-8C2C-AAF2E355D866}" srcOrd="0" destOrd="0" presId="urn:microsoft.com/office/officeart/2005/8/layout/cycle2"/>
    <dgm:cxn modelId="{15CB5206-D34E-46B8-8053-8D5E66E88C2E}" type="presOf" srcId="{1A6DC9E8-694A-410E-AE29-607FB89E30DD}" destId="{16100085-C082-4008-B5A1-B64E24DC69B0}" srcOrd="0" destOrd="0" presId="urn:microsoft.com/office/officeart/2005/8/layout/cycle2"/>
    <dgm:cxn modelId="{2ED2DB67-8176-427F-9026-969591932CA3}" type="presOf" srcId="{9E35280F-8D89-4AE3-A88B-E7F2550DBE92}" destId="{CA3641D8-5200-46FA-9679-EC9420EB0096}" srcOrd="0" destOrd="0" presId="urn:microsoft.com/office/officeart/2005/8/layout/cycle2"/>
    <dgm:cxn modelId="{BB5D2BCC-A38C-4210-A667-314BB22653AC}" srcId="{679CEF63-ACD8-4F53-A53A-F18F238E13F2}" destId="{AD6B5E76-6F8B-4A1C-B7C2-92AA6CD55F4D}" srcOrd="0" destOrd="0" parTransId="{1DB779EC-8C4C-40FA-BCB7-0859E3A4CF77}" sibTransId="{D8ABCE7E-A4CF-4406-B96E-31628B5E1336}"/>
    <dgm:cxn modelId="{C84E5299-F683-4F06-9926-22700F6537F3}" type="presOf" srcId="{50E17BFA-95A7-4292-A6F2-6FB16C883206}" destId="{02476A50-04EA-44B9-9AA6-6545DDDA7330}" srcOrd="0" destOrd="0" presId="urn:microsoft.com/office/officeart/2005/8/layout/cycle2"/>
    <dgm:cxn modelId="{5F206782-5134-4320-AA85-7B157B77B455}" type="presOf" srcId="{D8ABCE7E-A4CF-4406-B96E-31628B5E1336}" destId="{01FB9136-FE20-4B6D-93AB-1E842A81AFC8}" srcOrd="1" destOrd="0" presId="urn:microsoft.com/office/officeart/2005/8/layout/cycle2"/>
    <dgm:cxn modelId="{BC606E02-D25F-456B-931B-2B234D893C0E}" type="presOf" srcId="{340D11D3-D976-41DD-9D3C-304F71FB36D1}" destId="{873468E0-15E8-4829-B3ED-4F6BC10ED9DE}" srcOrd="0" destOrd="0" presId="urn:microsoft.com/office/officeart/2005/8/layout/cycle2"/>
    <dgm:cxn modelId="{FCC8E9DC-66CB-4098-B260-EF8409B23945}" type="presOf" srcId="{FB3347A4-44DD-4677-9038-7DA296308766}" destId="{B5823C8D-D98B-4A43-98F1-81EF6EFFDFFC}" srcOrd="1" destOrd="0" presId="urn:microsoft.com/office/officeart/2005/8/layout/cycle2"/>
    <dgm:cxn modelId="{FA66FD80-2080-4CB8-9AE7-175F885E45A7}" srcId="{679CEF63-ACD8-4F53-A53A-F18F238E13F2}" destId="{64396D30-C73A-4D10-BD8E-AC9624ECC792}" srcOrd="4" destOrd="0" parTransId="{6B0607B4-BEA9-42DC-BE64-F2F7E6197D4A}" sibTransId="{25F582C1-3071-499E-843C-8E36B065112C}"/>
    <dgm:cxn modelId="{BA4B9804-21E9-428D-A3DC-118782590D24}" type="presOf" srcId="{46D0CCA9-8353-4087-BB91-78CAD8578D5C}" destId="{3666FD45-FCD2-4BD6-9C38-DDB9EB7D0FCB}" srcOrd="0" destOrd="0" presId="urn:microsoft.com/office/officeart/2005/8/layout/cycle2"/>
    <dgm:cxn modelId="{158C1A23-6F55-45F1-9B29-18DB0E755225}" type="presOf" srcId="{E132D326-B451-4B45-8B9B-EFCDC58ECE21}" destId="{9A4E7A84-56DC-467C-9276-9F347448ACF1}" srcOrd="1" destOrd="0" presId="urn:microsoft.com/office/officeart/2005/8/layout/cycle2"/>
    <dgm:cxn modelId="{6A1E630C-830E-4693-957C-0539E0A2BA64}" srcId="{679CEF63-ACD8-4F53-A53A-F18F238E13F2}" destId="{46D0CCA9-8353-4087-BB91-78CAD8578D5C}" srcOrd="9" destOrd="0" parTransId="{A7983790-72F6-49F9-8683-66686F7A1515}" sibTransId="{50E17BFA-95A7-4292-A6F2-6FB16C883206}"/>
    <dgm:cxn modelId="{EC8D0A3D-A976-4960-A1B1-F6BA0350568A}" srcId="{679CEF63-ACD8-4F53-A53A-F18F238E13F2}" destId="{1874FF1F-3320-4D2B-8007-8CD7EE071F93}" srcOrd="10" destOrd="0" parTransId="{CE94BF0D-403A-448A-B334-BD56634FA665}" sibTransId="{EEE1815A-C4E0-4170-8B0E-0B9C61A2A4E1}"/>
    <dgm:cxn modelId="{171897C2-3F34-4A7B-82BF-C3AC96EB3E09}" srcId="{679CEF63-ACD8-4F53-A53A-F18F238E13F2}" destId="{D75A3084-EF28-4C9D-A061-BDF882545D2D}" srcOrd="12" destOrd="0" parTransId="{D290B631-6F66-4238-A5F1-8BBA7CB475C4}" sibTransId="{BAB97821-2B6E-4BA8-AE66-7FA0BA73FB4D}"/>
    <dgm:cxn modelId="{BE356F8D-0892-4A7D-8BAC-2C5101EC763B}" type="presOf" srcId="{2BC1D330-3363-4058-B541-7C2EB8D91E51}" destId="{B74705E3-09C6-49EA-92D2-DA7ABA6E06FC}" srcOrd="0" destOrd="0" presId="urn:microsoft.com/office/officeart/2005/8/layout/cycle2"/>
    <dgm:cxn modelId="{9C165CF6-EC33-4E2F-94D2-020AA17FF624}" srcId="{679CEF63-ACD8-4F53-A53A-F18F238E13F2}" destId="{2A5C93FF-BCEC-4F35-9300-F32F78CBF971}" srcOrd="13" destOrd="0" parTransId="{F9AB889E-3CE4-42F0-953A-B13D6495FD64}" sibTransId="{FB3347A4-44DD-4677-9038-7DA296308766}"/>
    <dgm:cxn modelId="{0C364D72-3BBE-4E77-9599-D8C690EF9531}" type="presOf" srcId="{AD8F47D3-68C7-4029-93D8-740A8D232924}" destId="{05CD314D-EC75-483C-9DE9-A375B497FE95}" srcOrd="0" destOrd="0" presId="urn:microsoft.com/office/officeart/2005/8/layout/cycle2"/>
    <dgm:cxn modelId="{1B571292-1A73-4C2C-9D03-DA463BD46CCD}" type="presOf" srcId="{666BBF31-E7F0-4D8B-80E7-9110565326C1}" destId="{DD6B1247-C4F2-472B-8EC9-9A33BD306AF4}" srcOrd="0" destOrd="0" presId="urn:microsoft.com/office/officeart/2005/8/layout/cycle2"/>
    <dgm:cxn modelId="{2751F611-4F13-4B0C-95F9-0E9D5BBD42B5}" srcId="{679CEF63-ACD8-4F53-A53A-F18F238E13F2}" destId="{4088C75D-A233-4CA3-86AC-DFB978AC1996}" srcOrd="8" destOrd="0" parTransId="{58A1194E-D963-4357-B3F1-50C066117560}" sibTransId="{98BB1B2B-5F68-4947-9489-5265EA3550BF}"/>
    <dgm:cxn modelId="{CEEEF1B6-8CF7-4617-96E8-47B267645E14}" type="presOf" srcId="{B768A84B-3D69-490A-9264-596C61C62573}" destId="{B201B047-6ADF-46FF-908E-F0FD047FE226}" srcOrd="1" destOrd="0" presId="urn:microsoft.com/office/officeart/2005/8/layout/cycle2"/>
    <dgm:cxn modelId="{4BB2A2EE-8DA5-4C10-84AA-A93D42E2215D}" type="presOf" srcId="{98BB1B2B-5F68-4947-9489-5265EA3550BF}" destId="{FA8F4EC1-0B79-414D-B00A-FCA1B5EEDB22}" srcOrd="0" destOrd="0" presId="urn:microsoft.com/office/officeart/2005/8/layout/cycle2"/>
    <dgm:cxn modelId="{6D29E8C1-C709-49A3-B6F4-40E7EE9303D2}" type="presOf" srcId="{50E17BFA-95A7-4292-A6F2-6FB16C883206}" destId="{FFE42AAE-0B1D-4ABE-AFF1-A27FFD140632}" srcOrd="1" destOrd="0" presId="urn:microsoft.com/office/officeart/2005/8/layout/cycle2"/>
    <dgm:cxn modelId="{61864CDF-12F3-4172-BE79-BB2CA7868B39}" type="presOf" srcId="{4FAF409C-C11B-476F-B48B-6A5728F85BD3}" destId="{405DA7D9-C7D9-4A1C-97C1-3D6C6653946E}" srcOrd="1" destOrd="0" presId="urn:microsoft.com/office/officeart/2005/8/layout/cycle2"/>
    <dgm:cxn modelId="{543516B0-2259-4164-B5A7-3F502B162660}" type="presOf" srcId="{5EE2558B-40EC-4D2C-ABD4-9B320F67C7B0}" destId="{22441A30-1440-4BF0-8AB6-941D6A89F4B7}" srcOrd="0" destOrd="0" presId="urn:microsoft.com/office/officeart/2005/8/layout/cycle2"/>
    <dgm:cxn modelId="{AE4EF6DF-67A0-4504-B552-C33150993949}" type="presOf" srcId="{FB3347A4-44DD-4677-9038-7DA296308766}" destId="{B4EF5A03-9860-4032-817D-B9BAFAB53F67}" srcOrd="0" destOrd="0" presId="urn:microsoft.com/office/officeart/2005/8/layout/cycle2"/>
    <dgm:cxn modelId="{AC101A99-0AB6-4519-A449-DD8D71AFCED2}" type="presOf" srcId="{666BBF31-E7F0-4D8B-80E7-9110565326C1}" destId="{289E21F9-1E38-480C-97AE-518FE3980AF8}" srcOrd="1" destOrd="0" presId="urn:microsoft.com/office/officeart/2005/8/layout/cycle2"/>
    <dgm:cxn modelId="{3576F07F-D393-4B3C-9B0D-4BBAF1DC6A81}" type="presOf" srcId="{EDE74486-F129-4246-91DA-7CA966A32D3D}" destId="{58AE27EA-3AAF-446D-B087-53D02004560D}" srcOrd="0" destOrd="0" presId="urn:microsoft.com/office/officeart/2005/8/layout/cycle2"/>
    <dgm:cxn modelId="{5AE591F7-4BC8-49AF-96A8-BE9A9AEB1E69}" type="presOf" srcId="{EEE1815A-C4E0-4170-8B0E-0B9C61A2A4E1}" destId="{7CFFBBB3-E059-4A35-AC0A-5D975E3F676B}" srcOrd="0" destOrd="0" presId="urn:microsoft.com/office/officeart/2005/8/layout/cycle2"/>
    <dgm:cxn modelId="{35B3F7FB-B564-4F27-8761-E7404A3E7F7D}" type="presOf" srcId="{AF5B1D06-F05F-4A44-8549-4EEA4E8B501F}" destId="{4961C57D-C9BE-4280-8238-66FDEE51A4F6}" srcOrd="0" destOrd="0" presId="urn:microsoft.com/office/officeart/2005/8/layout/cycle2"/>
    <dgm:cxn modelId="{D3100E85-A945-49C3-804B-7640240AE848}" type="presOf" srcId="{4088C75D-A233-4CA3-86AC-DFB978AC1996}" destId="{4D33A4AE-C169-4488-A4AF-3F5B50539B63}" srcOrd="0" destOrd="0" presId="urn:microsoft.com/office/officeart/2005/8/layout/cycle2"/>
    <dgm:cxn modelId="{3A7C6A2C-3516-4A82-99F6-19B6B4BB2475}" type="presOf" srcId="{0A7D4CFA-CA8D-464B-8986-D44CE7BB71A2}" destId="{DE481A86-2EBB-4601-BDE0-403311F39381}" srcOrd="1" destOrd="0" presId="urn:microsoft.com/office/officeart/2005/8/layout/cycle2"/>
    <dgm:cxn modelId="{1183BA34-7734-4F83-8574-AB064C226D29}" type="presOf" srcId="{6A389EBA-1895-4F63-BB13-4470C2EE8D19}" destId="{19A70AC6-051A-44A0-A94D-E51FAE446DCB}" srcOrd="0" destOrd="0" presId="urn:microsoft.com/office/officeart/2005/8/layout/cycle2"/>
    <dgm:cxn modelId="{047FE574-C458-40E6-89DA-68D061E7379B}" type="presOf" srcId="{25F582C1-3071-499E-843C-8E36B065112C}" destId="{CC7D7DFF-22BC-4FE2-BDDC-4428C3CF7BDB}" srcOrd="0" destOrd="0" presId="urn:microsoft.com/office/officeart/2005/8/layout/cycle2"/>
    <dgm:cxn modelId="{65956F81-78F1-4481-AFAC-B3003242CFAF}" srcId="{679CEF63-ACD8-4F53-A53A-F18F238E13F2}" destId="{AF5B1D06-F05F-4A44-8549-4EEA4E8B501F}" srcOrd="5" destOrd="0" parTransId="{95308B75-1E6E-42B9-A33D-CC4F36A07327}" sibTransId="{666BBF31-E7F0-4D8B-80E7-9110565326C1}"/>
    <dgm:cxn modelId="{5182A786-84D6-48EB-83E1-8C176D3DEDFB}" type="presOf" srcId="{338B58A1-D4DB-49B4-9E91-68047B4E6CF4}" destId="{5EA35884-D667-4386-83F9-133A050271EA}" srcOrd="0" destOrd="0" presId="urn:microsoft.com/office/officeart/2005/8/layout/cycle2"/>
    <dgm:cxn modelId="{0E3DA79D-A46F-47E8-8F72-B4C1181BC0FB}" type="presOf" srcId="{EEE1815A-C4E0-4170-8B0E-0B9C61A2A4E1}" destId="{898498C7-2588-4CCD-9FA5-64FFCA23AAE7}" srcOrd="1" destOrd="0" presId="urn:microsoft.com/office/officeart/2005/8/layout/cycle2"/>
    <dgm:cxn modelId="{AA8F4DE6-940E-41BB-AEA6-EC3DC20E6F0D}" type="presOf" srcId="{B768A84B-3D69-490A-9264-596C61C62573}" destId="{CB20A79F-E54D-4369-9158-D87C7A721D85}" srcOrd="0" destOrd="0" presId="urn:microsoft.com/office/officeart/2005/8/layout/cycle2"/>
    <dgm:cxn modelId="{1E79D1C5-DF52-4EDC-92B4-62C8B228806F}" type="presOf" srcId="{BAB97821-2B6E-4BA8-AE66-7FA0BA73FB4D}" destId="{4F718541-AA8E-42C5-BB25-A263CAA67466}" srcOrd="1" destOrd="0" presId="urn:microsoft.com/office/officeart/2005/8/layout/cycle2"/>
    <dgm:cxn modelId="{2EFF7AAE-C443-4D0A-9D67-1444FC06831B}" type="presOf" srcId="{AD6B5E76-6F8B-4A1C-B7C2-92AA6CD55F4D}" destId="{7C07F844-DB8B-47EE-9C85-80AEC7858313}" srcOrd="0" destOrd="0" presId="urn:microsoft.com/office/officeart/2005/8/layout/cycle2"/>
    <dgm:cxn modelId="{255CCC88-AB2F-4A90-8A5F-6DBBE8C8FC04}" type="presOf" srcId="{E132D326-B451-4B45-8B9B-EFCDC58ECE21}" destId="{E8850B5F-ECED-4EFD-9C1B-B4217E851AD2}" srcOrd="0" destOrd="0" presId="urn:microsoft.com/office/officeart/2005/8/layout/cycle2"/>
    <dgm:cxn modelId="{0B18A8FF-00FD-45D0-B2B3-8E24FA1CD009}" type="presOf" srcId="{21393067-0B33-49A3-A80F-236C3DF2CAA2}" destId="{905EE244-A74E-4952-8293-901D99360010}" srcOrd="0" destOrd="0" presId="urn:microsoft.com/office/officeart/2005/8/layout/cycle2"/>
    <dgm:cxn modelId="{245AFB5C-D8DF-4B66-8E88-5FC073574416}" type="presOf" srcId="{74553479-3969-40C2-8100-9A26B8235CC8}" destId="{E4A61B3A-EBD9-40F2-843A-2EF22C3CB902}" srcOrd="1" destOrd="0" presId="urn:microsoft.com/office/officeart/2005/8/layout/cycle2"/>
    <dgm:cxn modelId="{12CA9FE0-AE45-43F5-B44F-88B7E1F6FE93}" type="presOf" srcId="{5A5D42FC-96FF-4381-949C-A7D661E01090}" destId="{4C2AB9B6-354E-4914-B74D-D630C1BC25BF}" srcOrd="1" destOrd="0" presId="urn:microsoft.com/office/officeart/2005/8/layout/cycle2"/>
    <dgm:cxn modelId="{9C806150-6F9B-4FD9-9759-9A6E368E16BE}" type="presOf" srcId="{5EE2558B-40EC-4D2C-ABD4-9B320F67C7B0}" destId="{8A3B2E26-6E9B-41AF-B46E-663F89CE8969}" srcOrd="1" destOrd="0" presId="urn:microsoft.com/office/officeart/2005/8/layout/cycle2"/>
    <dgm:cxn modelId="{77CF6316-0E19-4E8F-B79A-62035304D0CF}" type="presOf" srcId="{A991547F-96CF-4D99-ACD1-710895C19BA4}" destId="{53915FF3-48AE-4C6D-9C10-98614A994EF7}" srcOrd="1" destOrd="0" presId="urn:microsoft.com/office/officeart/2005/8/layout/cycle2"/>
    <dgm:cxn modelId="{748053B5-0F51-446F-9B7D-CC928F8E2364}" type="presOf" srcId="{0A7D4CFA-CA8D-464B-8986-D44CE7BB71A2}" destId="{990630E9-4AEA-4292-9128-DA030EECEA1B}" srcOrd="0" destOrd="0" presId="urn:microsoft.com/office/officeart/2005/8/layout/cycle2"/>
    <dgm:cxn modelId="{3A360854-4432-4A63-98A2-199101ADCF91}" srcId="{679CEF63-ACD8-4F53-A53A-F18F238E13F2}" destId="{6DAA1888-8BB7-4EB3-8621-EB2618E78008}" srcOrd="1" destOrd="0" parTransId="{FCDA2FBF-29F7-439B-ADDA-04C05C9F8840}" sibTransId="{AD8F47D3-68C7-4029-93D8-740A8D232924}"/>
    <dgm:cxn modelId="{BE531468-E693-400E-A343-B9BC83BB84ED}" type="presParOf" srcId="{4095E7D0-4600-4817-9A78-9A1072DF12F8}" destId="{7C07F844-DB8B-47EE-9C85-80AEC7858313}" srcOrd="0" destOrd="0" presId="urn:microsoft.com/office/officeart/2005/8/layout/cycle2"/>
    <dgm:cxn modelId="{C0F2B0E9-5383-4EFA-919F-893815ED502A}" type="presParOf" srcId="{4095E7D0-4600-4817-9A78-9A1072DF12F8}" destId="{25C2C650-8727-4D0A-A6A5-43FDF7BFB680}" srcOrd="1" destOrd="0" presId="urn:microsoft.com/office/officeart/2005/8/layout/cycle2"/>
    <dgm:cxn modelId="{04C6E2ED-D440-404E-9AEC-9222B48D9C24}" type="presParOf" srcId="{25C2C650-8727-4D0A-A6A5-43FDF7BFB680}" destId="{01FB9136-FE20-4B6D-93AB-1E842A81AFC8}" srcOrd="0" destOrd="0" presId="urn:microsoft.com/office/officeart/2005/8/layout/cycle2"/>
    <dgm:cxn modelId="{C4C92DAF-0B1A-40E5-B90D-FEDE8475F81E}" type="presParOf" srcId="{4095E7D0-4600-4817-9A78-9A1072DF12F8}" destId="{66A2B38D-73D8-4FF0-90C0-1A4060CAADEA}" srcOrd="2" destOrd="0" presId="urn:microsoft.com/office/officeart/2005/8/layout/cycle2"/>
    <dgm:cxn modelId="{E3815A95-10BF-44D6-8803-09CAF8820DA9}" type="presParOf" srcId="{4095E7D0-4600-4817-9A78-9A1072DF12F8}" destId="{05CD314D-EC75-483C-9DE9-A375B497FE95}" srcOrd="3" destOrd="0" presId="urn:microsoft.com/office/officeart/2005/8/layout/cycle2"/>
    <dgm:cxn modelId="{F565F737-16E0-47D6-907B-B82F87F9D34E}" type="presParOf" srcId="{05CD314D-EC75-483C-9DE9-A375B497FE95}" destId="{27330CEC-7B55-4DFD-A12C-1B81D334C8E6}" srcOrd="0" destOrd="0" presId="urn:microsoft.com/office/officeart/2005/8/layout/cycle2"/>
    <dgm:cxn modelId="{DA2F590D-3150-41F9-B2C6-863E00FD9B8C}" type="presParOf" srcId="{4095E7D0-4600-4817-9A78-9A1072DF12F8}" destId="{873468E0-15E8-4829-B3ED-4F6BC10ED9DE}" srcOrd="4" destOrd="0" presId="urn:microsoft.com/office/officeart/2005/8/layout/cycle2"/>
    <dgm:cxn modelId="{6C34F0A5-6C00-4E5F-8A02-85CD442F426E}" type="presParOf" srcId="{4095E7D0-4600-4817-9A78-9A1072DF12F8}" destId="{905EE244-A74E-4952-8293-901D99360010}" srcOrd="5" destOrd="0" presId="urn:microsoft.com/office/officeart/2005/8/layout/cycle2"/>
    <dgm:cxn modelId="{8F675280-4E1E-4A1A-AA7F-479A0CD15712}" type="presParOf" srcId="{905EE244-A74E-4952-8293-901D99360010}" destId="{815AB379-68DE-4171-9173-622E2A9131DB}" srcOrd="0" destOrd="0" presId="urn:microsoft.com/office/officeart/2005/8/layout/cycle2"/>
    <dgm:cxn modelId="{D3948C12-5650-4713-8981-C30E6BC58483}" type="presParOf" srcId="{4095E7D0-4600-4817-9A78-9A1072DF12F8}" destId="{5EA35884-D667-4386-83F9-133A050271EA}" srcOrd="6" destOrd="0" presId="urn:microsoft.com/office/officeart/2005/8/layout/cycle2"/>
    <dgm:cxn modelId="{A9F86A02-F0C9-4092-9B63-5CE8A386094D}" type="presParOf" srcId="{4095E7D0-4600-4817-9A78-9A1072DF12F8}" destId="{CB20A79F-E54D-4369-9158-D87C7A721D85}" srcOrd="7" destOrd="0" presId="urn:microsoft.com/office/officeart/2005/8/layout/cycle2"/>
    <dgm:cxn modelId="{DBF53885-C163-4DCF-ADCC-1F4AFF3BCA0C}" type="presParOf" srcId="{CB20A79F-E54D-4369-9158-D87C7A721D85}" destId="{B201B047-6ADF-46FF-908E-F0FD047FE226}" srcOrd="0" destOrd="0" presId="urn:microsoft.com/office/officeart/2005/8/layout/cycle2"/>
    <dgm:cxn modelId="{188CF89C-6F91-4B8C-9FE8-3C749E5953E6}" type="presParOf" srcId="{4095E7D0-4600-4817-9A78-9A1072DF12F8}" destId="{5FF8E958-1A47-46E9-B378-35496EF7AD7D}" srcOrd="8" destOrd="0" presId="urn:microsoft.com/office/officeart/2005/8/layout/cycle2"/>
    <dgm:cxn modelId="{F27EE4B5-4191-4916-932C-CA0B74054A58}" type="presParOf" srcId="{4095E7D0-4600-4817-9A78-9A1072DF12F8}" destId="{CC7D7DFF-22BC-4FE2-BDDC-4428C3CF7BDB}" srcOrd="9" destOrd="0" presId="urn:microsoft.com/office/officeart/2005/8/layout/cycle2"/>
    <dgm:cxn modelId="{EF4D7F4C-7DDB-4F27-BEC2-CF1413D2AD47}" type="presParOf" srcId="{CC7D7DFF-22BC-4FE2-BDDC-4428C3CF7BDB}" destId="{8784BA50-A2AC-4D5B-9FAC-CB333BD2C6D3}" srcOrd="0" destOrd="0" presId="urn:microsoft.com/office/officeart/2005/8/layout/cycle2"/>
    <dgm:cxn modelId="{CB5EFBFE-7801-4F1E-B82F-30AC43CEFC05}" type="presParOf" srcId="{4095E7D0-4600-4817-9A78-9A1072DF12F8}" destId="{4961C57D-C9BE-4280-8238-66FDEE51A4F6}" srcOrd="10" destOrd="0" presId="urn:microsoft.com/office/officeart/2005/8/layout/cycle2"/>
    <dgm:cxn modelId="{F03AC344-6333-4AF9-BBBA-B25EDC361E21}" type="presParOf" srcId="{4095E7D0-4600-4817-9A78-9A1072DF12F8}" destId="{DD6B1247-C4F2-472B-8EC9-9A33BD306AF4}" srcOrd="11" destOrd="0" presId="urn:microsoft.com/office/officeart/2005/8/layout/cycle2"/>
    <dgm:cxn modelId="{F24E048B-24CA-427A-920D-161C99EDDCC3}" type="presParOf" srcId="{DD6B1247-C4F2-472B-8EC9-9A33BD306AF4}" destId="{289E21F9-1E38-480C-97AE-518FE3980AF8}" srcOrd="0" destOrd="0" presId="urn:microsoft.com/office/officeart/2005/8/layout/cycle2"/>
    <dgm:cxn modelId="{2F20D047-611F-407D-8B49-6D89B3439288}" type="presParOf" srcId="{4095E7D0-4600-4817-9A78-9A1072DF12F8}" destId="{3042A968-B508-4801-8B6C-63416F1E5CCE}" srcOrd="12" destOrd="0" presId="urn:microsoft.com/office/officeart/2005/8/layout/cycle2"/>
    <dgm:cxn modelId="{AB867A9F-755F-4ED3-A976-0CD28295C934}" type="presParOf" srcId="{4095E7D0-4600-4817-9A78-9A1072DF12F8}" destId="{B74705E3-09C6-49EA-92D2-DA7ABA6E06FC}" srcOrd="13" destOrd="0" presId="urn:microsoft.com/office/officeart/2005/8/layout/cycle2"/>
    <dgm:cxn modelId="{799CD549-7FE1-4763-9BB8-3B0C24F294E9}" type="presParOf" srcId="{B74705E3-09C6-49EA-92D2-DA7ABA6E06FC}" destId="{AAA96B0F-3A42-4AF6-A043-A88D571BFD5A}" srcOrd="0" destOrd="0" presId="urn:microsoft.com/office/officeart/2005/8/layout/cycle2"/>
    <dgm:cxn modelId="{03B82B9B-B3D2-49EE-842C-E120E9462140}" type="presParOf" srcId="{4095E7D0-4600-4817-9A78-9A1072DF12F8}" destId="{19A70AC6-051A-44A0-A94D-E51FAE446DCB}" srcOrd="14" destOrd="0" presId="urn:microsoft.com/office/officeart/2005/8/layout/cycle2"/>
    <dgm:cxn modelId="{A85DCF41-06E4-4114-87C4-EDA6772B9FD3}" type="presParOf" srcId="{4095E7D0-4600-4817-9A78-9A1072DF12F8}" destId="{990630E9-4AEA-4292-9128-DA030EECEA1B}" srcOrd="15" destOrd="0" presId="urn:microsoft.com/office/officeart/2005/8/layout/cycle2"/>
    <dgm:cxn modelId="{1AD99B03-A361-447F-97D8-2812261E00F4}" type="presParOf" srcId="{990630E9-4AEA-4292-9128-DA030EECEA1B}" destId="{DE481A86-2EBB-4601-BDE0-403311F39381}" srcOrd="0" destOrd="0" presId="urn:microsoft.com/office/officeart/2005/8/layout/cycle2"/>
    <dgm:cxn modelId="{5B6B89CB-DB53-461F-990F-C10CAFE735F6}" type="presParOf" srcId="{4095E7D0-4600-4817-9A78-9A1072DF12F8}" destId="{4D33A4AE-C169-4488-A4AF-3F5B50539B63}" srcOrd="16" destOrd="0" presId="urn:microsoft.com/office/officeart/2005/8/layout/cycle2"/>
    <dgm:cxn modelId="{8EFE2DF4-6C69-4E93-96A9-1CB202A14B9B}" type="presParOf" srcId="{4095E7D0-4600-4817-9A78-9A1072DF12F8}" destId="{FA8F4EC1-0B79-414D-B00A-FCA1B5EEDB22}" srcOrd="17" destOrd="0" presId="urn:microsoft.com/office/officeart/2005/8/layout/cycle2"/>
    <dgm:cxn modelId="{4937E8A8-20BE-4F69-8E85-B5512DB4B26F}" type="presParOf" srcId="{FA8F4EC1-0B79-414D-B00A-FCA1B5EEDB22}" destId="{F069748B-EDE4-4C4B-B743-C4ADFBE40FA6}" srcOrd="0" destOrd="0" presId="urn:microsoft.com/office/officeart/2005/8/layout/cycle2"/>
    <dgm:cxn modelId="{BD97327C-6C2F-404E-AA4C-D42D4C3F7BF3}" type="presParOf" srcId="{4095E7D0-4600-4817-9A78-9A1072DF12F8}" destId="{3666FD45-FCD2-4BD6-9C38-DDB9EB7D0FCB}" srcOrd="18" destOrd="0" presId="urn:microsoft.com/office/officeart/2005/8/layout/cycle2"/>
    <dgm:cxn modelId="{6574E239-9D07-48C3-B6B5-F8E75178C9D7}" type="presParOf" srcId="{4095E7D0-4600-4817-9A78-9A1072DF12F8}" destId="{02476A50-04EA-44B9-9AA6-6545DDDA7330}" srcOrd="19" destOrd="0" presId="urn:microsoft.com/office/officeart/2005/8/layout/cycle2"/>
    <dgm:cxn modelId="{06AEEC4C-744C-4845-976D-7953F885E62D}" type="presParOf" srcId="{02476A50-04EA-44B9-9AA6-6545DDDA7330}" destId="{FFE42AAE-0B1D-4ABE-AFF1-A27FFD140632}" srcOrd="0" destOrd="0" presId="urn:microsoft.com/office/officeart/2005/8/layout/cycle2"/>
    <dgm:cxn modelId="{C3F549AD-E7F4-4248-9453-196CF579A6E1}" type="presParOf" srcId="{4095E7D0-4600-4817-9A78-9A1072DF12F8}" destId="{53D779CE-BE6F-45B8-A36D-D2CE91C6B839}" srcOrd="20" destOrd="0" presId="urn:microsoft.com/office/officeart/2005/8/layout/cycle2"/>
    <dgm:cxn modelId="{86E09DC9-9413-4301-83A3-D6A3787C2BCC}" type="presParOf" srcId="{4095E7D0-4600-4817-9A78-9A1072DF12F8}" destId="{7CFFBBB3-E059-4A35-AC0A-5D975E3F676B}" srcOrd="21" destOrd="0" presId="urn:microsoft.com/office/officeart/2005/8/layout/cycle2"/>
    <dgm:cxn modelId="{E0AB216F-5B95-4849-A2C7-D30800616956}" type="presParOf" srcId="{7CFFBBB3-E059-4A35-AC0A-5D975E3F676B}" destId="{898498C7-2588-4CCD-9FA5-64FFCA23AAE7}" srcOrd="0" destOrd="0" presId="urn:microsoft.com/office/officeart/2005/8/layout/cycle2"/>
    <dgm:cxn modelId="{D603106F-4EF8-4D6E-A7BC-F654FA54ED82}" type="presParOf" srcId="{4095E7D0-4600-4817-9A78-9A1072DF12F8}" destId="{CA3641D8-5200-46FA-9679-EC9420EB0096}" srcOrd="22" destOrd="0" presId="urn:microsoft.com/office/officeart/2005/8/layout/cycle2"/>
    <dgm:cxn modelId="{50D7EFBD-8CD3-4B94-A174-52F1305045B0}" type="presParOf" srcId="{4095E7D0-4600-4817-9A78-9A1072DF12F8}" destId="{E8850B5F-ECED-4EFD-9C1B-B4217E851AD2}" srcOrd="23" destOrd="0" presId="urn:microsoft.com/office/officeart/2005/8/layout/cycle2"/>
    <dgm:cxn modelId="{6D1A51EB-0626-4488-865B-69ED68E2FDA9}" type="presParOf" srcId="{E8850B5F-ECED-4EFD-9C1B-B4217E851AD2}" destId="{9A4E7A84-56DC-467C-9276-9F347448ACF1}" srcOrd="0" destOrd="0" presId="urn:microsoft.com/office/officeart/2005/8/layout/cycle2"/>
    <dgm:cxn modelId="{C6CD0F9E-7371-42EB-82A3-A544C7800BC6}" type="presParOf" srcId="{4095E7D0-4600-4817-9A78-9A1072DF12F8}" destId="{B57DF996-D94C-4081-8C2C-AAF2E355D866}" srcOrd="24" destOrd="0" presId="urn:microsoft.com/office/officeart/2005/8/layout/cycle2"/>
    <dgm:cxn modelId="{E7DF71E6-7A4B-454D-BE8A-90351E38AD6D}" type="presParOf" srcId="{4095E7D0-4600-4817-9A78-9A1072DF12F8}" destId="{FF052468-3996-447A-9AD6-09461BD04775}" srcOrd="25" destOrd="0" presId="urn:microsoft.com/office/officeart/2005/8/layout/cycle2"/>
    <dgm:cxn modelId="{6C50D452-F866-4C6E-84BF-3E0139EFA14A}" type="presParOf" srcId="{FF052468-3996-447A-9AD6-09461BD04775}" destId="{4F718541-AA8E-42C5-BB25-A263CAA67466}" srcOrd="0" destOrd="0" presId="urn:microsoft.com/office/officeart/2005/8/layout/cycle2"/>
    <dgm:cxn modelId="{6C5DD529-54FE-4CCA-8989-D2E2684CE4DD}" type="presParOf" srcId="{4095E7D0-4600-4817-9A78-9A1072DF12F8}" destId="{35C3D4C7-3865-4B99-8F8B-351600C1E3A2}" srcOrd="26" destOrd="0" presId="urn:microsoft.com/office/officeart/2005/8/layout/cycle2"/>
    <dgm:cxn modelId="{74B33044-F72E-474A-AA43-53BB0A6FF2A6}" type="presParOf" srcId="{4095E7D0-4600-4817-9A78-9A1072DF12F8}" destId="{B4EF5A03-9860-4032-817D-B9BAFAB53F67}" srcOrd="27" destOrd="0" presId="urn:microsoft.com/office/officeart/2005/8/layout/cycle2"/>
    <dgm:cxn modelId="{0BDF2C36-9802-46A1-9E33-DDA0E7F27DE9}" type="presParOf" srcId="{B4EF5A03-9860-4032-817D-B9BAFAB53F67}" destId="{B5823C8D-D98B-4A43-98F1-81EF6EFFDFFC}" srcOrd="0" destOrd="0" presId="urn:microsoft.com/office/officeart/2005/8/layout/cycle2"/>
    <dgm:cxn modelId="{9AC308A6-D036-4FD4-9E26-88D2F79E8CC4}" type="presParOf" srcId="{4095E7D0-4600-4817-9A78-9A1072DF12F8}" destId="{16100085-C082-4008-B5A1-B64E24DC69B0}" srcOrd="28" destOrd="0" presId="urn:microsoft.com/office/officeart/2005/8/layout/cycle2"/>
    <dgm:cxn modelId="{7FB2EB1B-1BA9-422A-B273-2A72417BED69}" type="presParOf" srcId="{4095E7D0-4600-4817-9A78-9A1072DF12F8}" destId="{22441A30-1440-4BF0-8AB6-941D6A89F4B7}" srcOrd="29" destOrd="0" presId="urn:microsoft.com/office/officeart/2005/8/layout/cycle2"/>
    <dgm:cxn modelId="{70FB499E-6C5C-45C9-9FFB-CD2ADC1E4D81}" type="presParOf" srcId="{22441A30-1440-4BF0-8AB6-941D6A89F4B7}" destId="{8A3B2E26-6E9B-41AF-B46E-663F89CE8969}" srcOrd="0" destOrd="0" presId="urn:microsoft.com/office/officeart/2005/8/layout/cycle2"/>
    <dgm:cxn modelId="{ECEAB019-D6A1-4F43-9710-D61EBB72BF97}" type="presParOf" srcId="{4095E7D0-4600-4817-9A78-9A1072DF12F8}" destId="{58AE27EA-3AAF-446D-B087-53D02004560D}" srcOrd="30" destOrd="0" presId="urn:microsoft.com/office/officeart/2005/8/layout/cycle2"/>
    <dgm:cxn modelId="{C7217FC1-731C-4C24-BB82-18C485AE4B09}" type="presParOf" srcId="{4095E7D0-4600-4817-9A78-9A1072DF12F8}" destId="{6EAB7371-6F2B-4CA5-BB82-E0389B5883FF}" srcOrd="31" destOrd="0" presId="urn:microsoft.com/office/officeart/2005/8/layout/cycle2"/>
    <dgm:cxn modelId="{DCCBB65B-CD98-41E4-818B-24A3E8144D7B}" type="presParOf" srcId="{6EAB7371-6F2B-4CA5-BB82-E0389B5883FF}" destId="{4C2AB9B6-354E-4914-B74D-D630C1BC25BF}" srcOrd="0" destOrd="0" presId="urn:microsoft.com/office/officeart/2005/8/layout/cycle2"/>
    <dgm:cxn modelId="{E5B6A3FA-28B7-4314-8E2F-BC4195908938}" type="presParOf" srcId="{4095E7D0-4600-4817-9A78-9A1072DF12F8}" destId="{77CC973F-392E-49F5-9A70-8C4AE5E99651}" srcOrd="32" destOrd="0" presId="urn:microsoft.com/office/officeart/2005/8/layout/cycle2"/>
    <dgm:cxn modelId="{CF5B03FD-16F5-4C4A-B963-F0D19437887B}" type="presParOf" srcId="{4095E7D0-4600-4817-9A78-9A1072DF12F8}" destId="{48EA6522-DEA3-4DB5-BC14-BD7D52CE7C61}" srcOrd="33" destOrd="0" presId="urn:microsoft.com/office/officeart/2005/8/layout/cycle2"/>
    <dgm:cxn modelId="{3CC6231F-84D1-4FD2-AC37-6A000E099934}" type="presParOf" srcId="{48EA6522-DEA3-4DB5-BC14-BD7D52CE7C61}" destId="{405DA7D9-C7D9-4A1C-97C1-3D6C6653946E}" srcOrd="0" destOrd="0" presId="urn:microsoft.com/office/officeart/2005/8/layout/cycle2"/>
    <dgm:cxn modelId="{6D2FEA08-5BC7-476C-B84A-F6D81246E3A2}" type="presParOf" srcId="{4095E7D0-4600-4817-9A78-9A1072DF12F8}" destId="{A0DE11F6-C2EA-4EC8-875F-DAB5662C6041}" srcOrd="34" destOrd="0" presId="urn:microsoft.com/office/officeart/2005/8/layout/cycle2"/>
    <dgm:cxn modelId="{A16CD5DC-507E-4DBC-B3CC-45D27CF20CBD}" type="presParOf" srcId="{4095E7D0-4600-4817-9A78-9A1072DF12F8}" destId="{A40AA897-C8D6-4123-8395-AC3CBBFA780E}" srcOrd="35" destOrd="0" presId="urn:microsoft.com/office/officeart/2005/8/layout/cycle2"/>
    <dgm:cxn modelId="{CAB45D1E-E0A2-454A-B8F0-2912E492C1B2}" type="presParOf" srcId="{A40AA897-C8D6-4123-8395-AC3CBBFA780E}" destId="{E4A61B3A-EBD9-40F2-843A-2EF22C3CB902}" srcOrd="0" destOrd="0" presId="urn:microsoft.com/office/officeart/2005/8/layout/cycle2"/>
    <dgm:cxn modelId="{62E6C15A-D9BE-4F38-9A96-F2A41713F325}" type="presParOf" srcId="{4095E7D0-4600-4817-9A78-9A1072DF12F8}" destId="{6C6F43DE-4428-4C59-B915-F083B543C6CF}" srcOrd="36" destOrd="0" presId="urn:microsoft.com/office/officeart/2005/8/layout/cycle2"/>
    <dgm:cxn modelId="{CB30AE2E-0D42-424F-9C98-321FD89B13C7}" type="presParOf" srcId="{4095E7D0-4600-4817-9A78-9A1072DF12F8}" destId="{62A792EE-C361-49F8-B02A-ED28F351167B}" srcOrd="37" destOrd="0" presId="urn:microsoft.com/office/officeart/2005/8/layout/cycle2"/>
    <dgm:cxn modelId="{E9E7FB7E-3B62-4DC0-8FF1-E3846791AC60}" type="presParOf" srcId="{62A792EE-C361-49F8-B02A-ED28F351167B}" destId="{53915FF3-48AE-4C6D-9C10-98614A994EF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150346-EB0E-441D-AEF1-1CAD96F63D57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70068F03-5015-40ED-87BC-2F13F022DFC5}">
      <dgm:prSet phldrT="[Text]"/>
      <dgm:spPr/>
      <dgm:t>
        <a:bodyPr/>
        <a:lstStyle/>
        <a:p>
          <a:r>
            <a:rPr lang="ro-RO" dirty="0" smtClean="0"/>
            <a:t>Program flexibil pentru elevi</a:t>
          </a:r>
          <a:endParaRPr lang="en-US" dirty="0"/>
        </a:p>
      </dgm:t>
    </dgm:pt>
    <dgm:pt modelId="{80EF9836-090B-4127-8632-18AD012ABA35}" type="parTrans" cxnId="{AEFE7D77-5675-49BB-B693-85EB66D55625}">
      <dgm:prSet/>
      <dgm:spPr/>
      <dgm:t>
        <a:bodyPr/>
        <a:lstStyle/>
        <a:p>
          <a:endParaRPr lang="en-US"/>
        </a:p>
      </dgm:t>
    </dgm:pt>
    <dgm:pt modelId="{1C699912-853D-40D0-8B4A-383D4EB4DA85}" type="sibTrans" cxnId="{AEFE7D77-5675-49BB-B693-85EB66D55625}">
      <dgm:prSet/>
      <dgm:spPr/>
      <dgm:t>
        <a:bodyPr/>
        <a:lstStyle/>
        <a:p>
          <a:endParaRPr lang="en-US"/>
        </a:p>
      </dgm:t>
    </dgm:pt>
    <dgm:pt modelId="{4765E070-0607-418D-AD5C-919DEF98F5DD}">
      <dgm:prSet phldrT="[Text]"/>
      <dgm:spPr/>
      <dgm:t>
        <a:bodyPr/>
        <a:lstStyle/>
        <a:p>
          <a:r>
            <a:rPr lang="ro-RO" dirty="0" smtClean="0"/>
            <a:t>Mentorat asigurat de profesori</a:t>
          </a:r>
          <a:endParaRPr lang="en-US" dirty="0"/>
        </a:p>
      </dgm:t>
    </dgm:pt>
    <dgm:pt modelId="{C06405D3-CE46-4A73-8415-B86F249871C1}" type="parTrans" cxnId="{3B89FEEE-42E7-44E0-AE1F-2AFDCD2820CA}">
      <dgm:prSet/>
      <dgm:spPr/>
      <dgm:t>
        <a:bodyPr/>
        <a:lstStyle/>
        <a:p>
          <a:endParaRPr lang="en-US"/>
        </a:p>
      </dgm:t>
    </dgm:pt>
    <dgm:pt modelId="{00D81115-3DAF-4AC8-A9A3-9ECD6CF50C34}" type="sibTrans" cxnId="{3B89FEEE-42E7-44E0-AE1F-2AFDCD2820CA}">
      <dgm:prSet/>
      <dgm:spPr/>
      <dgm:t>
        <a:bodyPr/>
        <a:lstStyle/>
        <a:p>
          <a:endParaRPr lang="en-US"/>
        </a:p>
      </dgm:t>
    </dgm:pt>
    <dgm:pt modelId="{90ADC356-A0B5-4AA4-B645-28E3D750ED7A}">
      <dgm:prSet phldrT="[Text]"/>
      <dgm:spPr/>
      <dgm:t>
        <a:bodyPr/>
        <a:lstStyle/>
        <a:p>
          <a:r>
            <a:rPr lang="ro-RO" dirty="0" smtClean="0"/>
            <a:t>Asigurarea accesului la spațiul de lucru</a:t>
          </a:r>
          <a:endParaRPr lang="en-US" dirty="0"/>
        </a:p>
      </dgm:t>
    </dgm:pt>
    <dgm:pt modelId="{70612D4D-AEA3-4668-9018-7260FBEE3DF5}" type="parTrans" cxnId="{BE39976E-74A2-47E9-B1DF-F4F5AB1FCF9C}">
      <dgm:prSet/>
      <dgm:spPr/>
      <dgm:t>
        <a:bodyPr/>
        <a:lstStyle/>
        <a:p>
          <a:endParaRPr lang="en-US"/>
        </a:p>
      </dgm:t>
    </dgm:pt>
    <dgm:pt modelId="{5D8529E7-B8F3-47C3-89B1-3917F6D2F345}" type="sibTrans" cxnId="{BE39976E-74A2-47E9-B1DF-F4F5AB1FCF9C}">
      <dgm:prSet/>
      <dgm:spPr/>
      <dgm:t>
        <a:bodyPr/>
        <a:lstStyle/>
        <a:p>
          <a:endParaRPr lang="en-US"/>
        </a:p>
      </dgm:t>
    </dgm:pt>
    <dgm:pt modelId="{0390754C-8E1D-43A2-994B-0712E3D5DCFF}" type="pres">
      <dgm:prSet presAssocID="{84150346-EB0E-441D-AEF1-1CAD96F63D57}" presName="linearFlow" presStyleCnt="0">
        <dgm:presLayoutVars>
          <dgm:dir/>
          <dgm:resizeHandles val="exact"/>
        </dgm:presLayoutVars>
      </dgm:prSet>
      <dgm:spPr/>
    </dgm:pt>
    <dgm:pt modelId="{BED1F5DA-4906-455D-9E23-0A04B52F505B}" type="pres">
      <dgm:prSet presAssocID="{70068F03-5015-40ED-87BC-2F13F022DFC5}" presName="composite" presStyleCnt="0"/>
      <dgm:spPr/>
    </dgm:pt>
    <dgm:pt modelId="{90A70109-2A1D-483D-8C2C-8C6B5E0423C6}" type="pres">
      <dgm:prSet presAssocID="{70068F03-5015-40ED-87BC-2F13F022DFC5}" presName="imgShp" presStyleLbl="fgImgPlace1" presStyleIdx="0" presStyleCnt="3" custScaleX="117071" custScaleY="114653" custLinFactNeighborX="-715" custLinFactNeighborY="57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5A4732D2-93EA-432F-9A9E-5D59530797C8}" type="pres">
      <dgm:prSet presAssocID="{70068F03-5015-40ED-87BC-2F13F022DFC5}" presName="txShp" presStyleLbl="node1" presStyleIdx="0" presStyleCnt="3" custScaleX="99769" custLinFactNeighborX="-1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569697-2767-4173-9D59-A7C6A9C7BF4A}" type="pres">
      <dgm:prSet presAssocID="{1C699912-853D-40D0-8B4A-383D4EB4DA85}" presName="spacing" presStyleCnt="0"/>
      <dgm:spPr/>
    </dgm:pt>
    <dgm:pt modelId="{71EE5392-CEEA-482A-8BEB-80C69439093D}" type="pres">
      <dgm:prSet presAssocID="{4765E070-0607-418D-AD5C-919DEF98F5DD}" presName="composite" presStyleCnt="0"/>
      <dgm:spPr/>
    </dgm:pt>
    <dgm:pt modelId="{0DC4EB42-4B48-4A92-A09F-0D00CA16196F}" type="pres">
      <dgm:prSet presAssocID="{4765E070-0607-418D-AD5C-919DEF98F5DD}" presName="imgShp" presStyleLbl="fgImgPlace1" presStyleIdx="1" presStyleCnt="3"/>
      <dgm:spPr/>
    </dgm:pt>
    <dgm:pt modelId="{3B2270F6-FC62-48BD-AE79-61769BF1289C}" type="pres">
      <dgm:prSet presAssocID="{4765E070-0607-418D-AD5C-919DEF98F5D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08EEB-425D-4FC3-8F81-CF0BDA07A392}" type="pres">
      <dgm:prSet presAssocID="{00D81115-3DAF-4AC8-A9A3-9ECD6CF50C34}" presName="spacing" presStyleCnt="0"/>
      <dgm:spPr/>
    </dgm:pt>
    <dgm:pt modelId="{BFC7E950-6D06-4B27-ABC4-D783FE388C16}" type="pres">
      <dgm:prSet presAssocID="{90ADC356-A0B5-4AA4-B645-28E3D750ED7A}" presName="composite" presStyleCnt="0"/>
      <dgm:spPr/>
    </dgm:pt>
    <dgm:pt modelId="{9B1A8B42-0A20-4955-8BFC-A170992A68A1}" type="pres">
      <dgm:prSet presAssocID="{90ADC356-A0B5-4AA4-B645-28E3D750ED7A}" presName="imgShp" presStyleLbl="fgImgPlace1" presStyleIdx="2" presStyleCnt="3"/>
      <dgm:spPr/>
    </dgm:pt>
    <dgm:pt modelId="{A466A150-01D7-47DE-8BB3-B26283DA9065}" type="pres">
      <dgm:prSet presAssocID="{90ADC356-A0B5-4AA4-B645-28E3D750ED7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FE7D77-5675-49BB-B693-85EB66D55625}" srcId="{84150346-EB0E-441D-AEF1-1CAD96F63D57}" destId="{70068F03-5015-40ED-87BC-2F13F022DFC5}" srcOrd="0" destOrd="0" parTransId="{80EF9836-090B-4127-8632-18AD012ABA35}" sibTransId="{1C699912-853D-40D0-8B4A-383D4EB4DA85}"/>
    <dgm:cxn modelId="{9B407B35-C60E-4DEA-89A6-F7FE1D75A092}" type="presOf" srcId="{90ADC356-A0B5-4AA4-B645-28E3D750ED7A}" destId="{A466A150-01D7-47DE-8BB3-B26283DA9065}" srcOrd="0" destOrd="0" presId="urn:microsoft.com/office/officeart/2005/8/layout/vList3#1"/>
    <dgm:cxn modelId="{3B89FEEE-42E7-44E0-AE1F-2AFDCD2820CA}" srcId="{84150346-EB0E-441D-AEF1-1CAD96F63D57}" destId="{4765E070-0607-418D-AD5C-919DEF98F5DD}" srcOrd="1" destOrd="0" parTransId="{C06405D3-CE46-4A73-8415-B86F249871C1}" sibTransId="{00D81115-3DAF-4AC8-A9A3-9ECD6CF50C34}"/>
    <dgm:cxn modelId="{B81A730B-CB64-412B-8DB7-B2EE8EB923A4}" type="presOf" srcId="{70068F03-5015-40ED-87BC-2F13F022DFC5}" destId="{5A4732D2-93EA-432F-9A9E-5D59530797C8}" srcOrd="0" destOrd="0" presId="urn:microsoft.com/office/officeart/2005/8/layout/vList3#1"/>
    <dgm:cxn modelId="{3112202C-4DA6-4126-A538-FCB0973C24AD}" type="presOf" srcId="{84150346-EB0E-441D-AEF1-1CAD96F63D57}" destId="{0390754C-8E1D-43A2-994B-0712E3D5DCFF}" srcOrd="0" destOrd="0" presId="urn:microsoft.com/office/officeart/2005/8/layout/vList3#1"/>
    <dgm:cxn modelId="{BE39976E-74A2-47E9-B1DF-F4F5AB1FCF9C}" srcId="{84150346-EB0E-441D-AEF1-1CAD96F63D57}" destId="{90ADC356-A0B5-4AA4-B645-28E3D750ED7A}" srcOrd="2" destOrd="0" parTransId="{70612D4D-AEA3-4668-9018-7260FBEE3DF5}" sibTransId="{5D8529E7-B8F3-47C3-89B1-3917F6D2F345}"/>
    <dgm:cxn modelId="{9FB544AF-4770-42A5-84A6-A69ACAA1B6C1}" type="presOf" srcId="{4765E070-0607-418D-AD5C-919DEF98F5DD}" destId="{3B2270F6-FC62-48BD-AE79-61769BF1289C}" srcOrd="0" destOrd="0" presId="urn:microsoft.com/office/officeart/2005/8/layout/vList3#1"/>
    <dgm:cxn modelId="{A710A00A-BAD7-4850-ABB9-212485EE4736}" type="presParOf" srcId="{0390754C-8E1D-43A2-994B-0712E3D5DCFF}" destId="{BED1F5DA-4906-455D-9E23-0A04B52F505B}" srcOrd="0" destOrd="0" presId="urn:microsoft.com/office/officeart/2005/8/layout/vList3#1"/>
    <dgm:cxn modelId="{048109CF-A912-4F5D-995B-F4E6381D11EA}" type="presParOf" srcId="{BED1F5DA-4906-455D-9E23-0A04B52F505B}" destId="{90A70109-2A1D-483D-8C2C-8C6B5E0423C6}" srcOrd="0" destOrd="0" presId="urn:microsoft.com/office/officeart/2005/8/layout/vList3#1"/>
    <dgm:cxn modelId="{99ACDD52-3A27-43D9-A1BD-0873E8E23EE1}" type="presParOf" srcId="{BED1F5DA-4906-455D-9E23-0A04B52F505B}" destId="{5A4732D2-93EA-432F-9A9E-5D59530797C8}" srcOrd="1" destOrd="0" presId="urn:microsoft.com/office/officeart/2005/8/layout/vList3#1"/>
    <dgm:cxn modelId="{D7C46CB8-774F-48A8-A9FA-2D4587A27AB9}" type="presParOf" srcId="{0390754C-8E1D-43A2-994B-0712E3D5DCFF}" destId="{57569697-2767-4173-9D59-A7C6A9C7BF4A}" srcOrd="1" destOrd="0" presId="urn:microsoft.com/office/officeart/2005/8/layout/vList3#1"/>
    <dgm:cxn modelId="{A2C7EF68-3CCD-43BA-BB40-1E88964B2C93}" type="presParOf" srcId="{0390754C-8E1D-43A2-994B-0712E3D5DCFF}" destId="{71EE5392-CEEA-482A-8BEB-80C69439093D}" srcOrd="2" destOrd="0" presId="urn:microsoft.com/office/officeart/2005/8/layout/vList3#1"/>
    <dgm:cxn modelId="{8AD3B55F-E8B9-4BE0-8564-F60DFB9A064A}" type="presParOf" srcId="{71EE5392-CEEA-482A-8BEB-80C69439093D}" destId="{0DC4EB42-4B48-4A92-A09F-0D00CA16196F}" srcOrd="0" destOrd="0" presId="urn:microsoft.com/office/officeart/2005/8/layout/vList3#1"/>
    <dgm:cxn modelId="{779C48E7-85BD-4E25-951C-6AF6DF4634F4}" type="presParOf" srcId="{71EE5392-CEEA-482A-8BEB-80C69439093D}" destId="{3B2270F6-FC62-48BD-AE79-61769BF1289C}" srcOrd="1" destOrd="0" presId="urn:microsoft.com/office/officeart/2005/8/layout/vList3#1"/>
    <dgm:cxn modelId="{004FFA01-1051-4A3A-97DC-D2541540EF41}" type="presParOf" srcId="{0390754C-8E1D-43A2-994B-0712E3D5DCFF}" destId="{3E908EEB-425D-4FC3-8F81-CF0BDA07A392}" srcOrd="3" destOrd="0" presId="urn:microsoft.com/office/officeart/2005/8/layout/vList3#1"/>
    <dgm:cxn modelId="{AB60E67F-718C-4592-AB1D-BF591A6185F2}" type="presParOf" srcId="{0390754C-8E1D-43A2-994B-0712E3D5DCFF}" destId="{BFC7E950-6D06-4B27-ABC4-D783FE388C16}" srcOrd="4" destOrd="0" presId="urn:microsoft.com/office/officeart/2005/8/layout/vList3#1"/>
    <dgm:cxn modelId="{BC235414-9C73-47BF-827C-5A959D90EBCD}" type="presParOf" srcId="{BFC7E950-6D06-4B27-ABC4-D783FE388C16}" destId="{9B1A8B42-0A20-4955-8BFC-A170992A68A1}" srcOrd="0" destOrd="0" presId="urn:microsoft.com/office/officeart/2005/8/layout/vList3#1"/>
    <dgm:cxn modelId="{44DEC1FC-587F-4A9B-921A-6EE78B1B358A}" type="presParOf" srcId="{BFC7E950-6D06-4B27-ABC4-D783FE388C16}" destId="{A466A150-01D7-47DE-8BB3-B26283DA906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913D8F-7F95-435B-BA6E-925B1D24FAE7}" type="doc">
      <dgm:prSet loTypeId="urn:microsoft.com/office/officeart/2008/layout/PictureAccent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3A8090B-F73C-4A9B-8075-950B3E80F05F}">
      <dgm:prSet phldrT="[Text]" custT="1"/>
      <dgm:spPr/>
      <dgm:t>
        <a:bodyPr/>
        <a:lstStyle/>
        <a:p>
          <a:r>
            <a:rPr lang="ro-RO" sz="2800" dirty="0" smtClean="0"/>
            <a:t>Principiile școlii</a:t>
          </a:r>
          <a:endParaRPr lang="en-US" sz="2800" dirty="0"/>
        </a:p>
      </dgm:t>
    </dgm:pt>
    <dgm:pt modelId="{8EAF286F-79E6-4AB0-AA0C-9F0CF9E31680}" type="parTrans" cxnId="{EE4B18D8-12E8-4A6B-A0E4-DE05666CF4F7}">
      <dgm:prSet/>
      <dgm:spPr/>
      <dgm:t>
        <a:bodyPr/>
        <a:lstStyle/>
        <a:p>
          <a:endParaRPr lang="en-US"/>
        </a:p>
      </dgm:t>
    </dgm:pt>
    <dgm:pt modelId="{56F8FAAC-6C02-4BCF-A6FF-9CCA475C1BED}" type="sibTrans" cxnId="{EE4B18D8-12E8-4A6B-A0E4-DE05666CF4F7}">
      <dgm:prSet/>
      <dgm:spPr/>
      <dgm:t>
        <a:bodyPr/>
        <a:lstStyle/>
        <a:p>
          <a:endParaRPr lang="en-US"/>
        </a:p>
      </dgm:t>
    </dgm:pt>
    <dgm:pt modelId="{EAB2A721-4EA5-47D3-ACA1-5314B6632A65}">
      <dgm:prSet phldrT="[Text]" custT="1"/>
      <dgm:spPr/>
      <dgm:t>
        <a:bodyPr/>
        <a:lstStyle/>
        <a:p>
          <a:r>
            <a:rPr lang="ro-RO" sz="1400" dirty="0" smtClean="0"/>
            <a:t>Fără segregare</a:t>
          </a:r>
          <a:endParaRPr lang="en-US" sz="1400" dirty="0"/>
        </a:p>
      </dgm:t>
    </dgm:pt>
    <dgm:pt modelId="{8E341361-511F-47B4-94AC-4C8CACAF6EF7}" type="parTrans" cxnId="{F1E49A3D-572A-49FB-B253-59BC6FC95064}">
      <dgm:prSet/>
      <dgm:spPr/>
      <dgm:t>
        <a:bodyPr/>
        <a:lstStyle/>
        <a:p>
          <a:endParaRPr lang="en-US"/>
        </a:p>
      </dgm:t>
    </dgm:pt>
    <dgm:pt modelId="{756495B3-8E9D-41C4-A450-D6941F404503}" type="sibTrans" cxnId="{F1E49A3D-572A-49FB-B253-59BC6FC95064}">
      <dgm:prSet/>
      <dgm:spPr/>
      <dgm:t>
        <a:bodyPr/>
        <a:lstStyle/>
        <a:p>
          <a:endParaRPr lang="en-US"/>
        </a:p>
      </dgm:t>
    </dgm:pt>
    <dgm:pt modelId="{07F864B4-AF49-4530-8BA4-81DB74DB1E54}">
      <dgm:prSet phldrT="[Text]"/>
      <dgm:spPr/>
      <dgm:t>
        <a:bodyPr/>
        <a:lstStyle/>
        <a:p>
          <a:r>
            <a:rPr lang="ro-RO" dirty="0" smtClean="0"/>
            <a:t>Elevii sunt resonsabili pentru propria pregătire</a:t>
          </a:r>
          <a:endParaRPr lang="en-US" dirty="0"/>
        </a:p>
      </dgm:t>
    </dgm:pt>
    <dgm:pt modelId="{0C6AE312-AD8D-4771-8583-65483951966A}" type="parTrans" cxnId="{329BC2F2-E196-405A-A172-168F86EB5FCA}">
      <dgm:prSet/>
      <dgm:spPr/>
      <dgm:t>
        <a:bodyPr/>
        <a:lstStyle/>
        <a:p>
          <a:endParaRPr lang="en-US"/>
        </a:p>
      </dgm:t>
    </dgm:pt>
    <dgm:pt modelId="{A547ABA6-37E1-4152-93CE-6D467CD2DD53}" type="sibTrans" cxnId="{329BC2F2-E196-405A-A172-168F86EB5FCA}">
      <dgm:prSet/>
      <dgm:spPr/>
      <dgm:t>
        <a:bodyPr/>
        <a:lstStyle/>
        <a:p>
          <a:endParaRPr lang="en-US"/>
        </a:p>
      </dgm:t>
    </dgm:pt>
    <dgm:pt modelId="{201AF6C3-DE47-4D9D-9DA1-1865A41EC1AF}">
      <dgm:prSet/>
      <dgm:spPr/>
      <dgm:t>
        <a:bodyPr/>
        <a:lstStyle/>
        <a:p>
          <a:r>
            <a:rPr lang="ro-RO" dirty="0" smtClean="0"/>
            <a:t>Munca în echipă</a:t>
          </a:r>
          <a:endParaRPr lang="en-US" dirty="0"/>
        </a:p>
      </dgm:t>
    </dgm:pt>
    <dgm:pt modelId="{F11E09CC-C24A-4608-AAFE-C8E6CC95EEC8}" type="parTrans" cxnId="{605CECE5-B23C-46B0-94C5-C43CCD41D5D5}">
      <dgm:prSet/>
      <dgm:spPr/>
      <dgm:t>
        <a:bodyPr/>
        <a:lstStyle/>
        <a:p>
          <a:endParaRPr lang="en-US"/>
        </a:p>
      </dgm:t>
    </dgm:pt>
    <dgm:pt modelId="{AC4B4BC1-7CA8-47BA-B1A7-896C2E546FDF}" type="sibTrans" cxnId="{605CECE5-B23C-46B0-94C5-C43CCD41D5D5}">
      <dgm:prSet/>
      <dgm:spPr/>
      <dgm:t>
        <a:bodyPr/>
        <a:lstStyle/>
        <a:p>
          <a:endParaRPr lang="en-US"/>
        </a:p>
      </dgm:t>
    </dgm:pt>
    <dgm:pt modelId="{A1AC2C65-D1A3-4F8A-8224-7F89B94390B8}">
      <dgm:prSet custT="1"/>
      <dgm:spPr/>
      <dgm:t>
        <a:bodyPr/>
        <a:lstStyle/>
        <a:p>
          <a:r>
            <a:rPr lang="ro-RO" sz="1200" dirty="0" smtClean="0"/>
            <a:t>Restitution (Diane Gossen) – elevii sunt responsabili pentru comportamnetul lor</a:t>
          </a:r>
          <a:endParaRPr lang="en-US" sz="1200" dirty="0"/>
        </a:p>
      </dgm:t>
    </dgm:pt>
    <dgm:pt modelId="{0E9405EE-5E02-4B1D-B2D8-86FDFA69C9B3}" type="parTrans" cxnId="{FEEE9CC5-4D18-44A4-940D-822C1F4E3BF9}">
      <dgm:prSet/>
      <dgm:spPr/>
      <dgm:t>
        <a:bodyPr/>
        <a:lstStyle/>
        <a:p>
          <a:endParaRPr lang="en-US"/>
        </a:p>
      </dgm:t>
    </dgm:pt>
    <dgm:pt modelId="{A7049033-8B85-45C1-99E7-DF6511EC38A4}" type="sibTrans" cxnId="{FEEE9CC5-4D18-44A4-940D-822C1F4E3BF9}">
      <dgm:prSet/>
      <dgm:spPr/>
      <dgm:t>
        <a:bodyPr/>
        <a:lstStyle/>
        <a:p>
          <a:endParaRPr lang="en-US"/>
        </a:p>
      </dgm:t>
    </dgm:pt>
    <dgm:pt modelId="{14C95684-D8AF-4AB6-BB3B-3F27ECF21676}">
      <dgm:prSet phldrT="[Text]"/>
      <dgm:spPr/>
      <dgm:t>
        <a:bodyPr/>
        <a:lstStyle/>
        <a:p>
          <a:r>
            <a:rPr lang="ro-RO" dirty="0" smtClean="0"/>
            <a:t>Utilizarea programului </a:t>
          </a:r>
          <a:r>
            <a:rPr lang="ro-RO" dirty="0" err="1" smtClean="0"/>
            <a:t>Biophilia</a:t>
          </a:r>
          <a:r>
            <a:rPr lang="ro-RO" dirty="0" smtClean="0"/>
            <a:t> </a:t>
          </a:r>
          <a:r>
            <a:rPr lang="pt-PT" dirty="0" smtClean="0">
              <a:solidFill>
                <a:srgbClr val="002060"/>
              </a:solidFill>
              <a:hlinkClick xmlns:r="http://schemas.openxmlformats.org/officeDocument/2006/relationships" r:id="rId1"/>
            </a:rPr>
            <a:t>https://biophiliaeducational.org/</a:t>
          </a:r>
          <a:endParaRPr lang="en-US" dirty="0"/>
        </a:p>
      </dgm:t>
    </dgm:pt>
    <dgm:pt modelId="{1CF44E90-0148-4BC7-AA98-471C0AA40163}" type="parTrans" cxnId="{0096D1B8-42B7-4E1B-B400-B2F3A365A42A}">
      <dgm:prSet/>
      <dgm:spPr/>
      <dgm:t>
        <a:bodyPr/>
        <a:lstStyle/>
        <a:p>
          <a:endParaRPr lang="en-US"/>
        </a:p>
      </dgm:t>
    </dgm:pt>
    <dgm:pt modelId="{567C01FF-4812-4A9A-BD0A-1B9B41B018E0}" type="sibTrans" cxnId="{0096D1B8-42B7-4E1B-B400-B2F3A365A42A}">
      <dgm:prSet/>
      <dgm:spPr/>
      <dgm:t>
        <a:bodyPr/>
        <a:lstStyle/>
        <a:p>
          <a:endParaRPr lang="en-US"/>
        </a:p>
      </dgm:t>
    </dgm:pt>
    <dgm:pt modelId="{96D7BA26-EF80-432C-8C3E-7BA7536D1762}">
      <dgm:prSet phldrT="[Text]"/>
      <dgm:spPr/>
      <dgm:t>
        <a:bodyPr/>
        <a:lstStyle/>
        <a:p>
          <a:r>
            <a:rPr lang="ro-RO" dirty="0" smtClean="0"/>
            <a:t>Învățare individualizată</a:t>
          </a:r>
          <a:endParaRPr lang="en-US" dirty="0"/>
        </a:p>
      </dgm:t>
    </dgm:pt>
    <dgm:pt modelId="{6ACA4AAB-EC3E-41DA-BD4B-6D990FBA4BBA}" type="parTrans" cxnId="{B0FAE156-3E8B-451C-9370-533AAA71298A}">
      <dgm:prSet/>
      <dgm:spPr/>
      <dgm:t>
        <a:bodyPr/>
        <a:lstStyle/>
        <a:p>
          <a:endParaRPr lang="en-US"/>
        </a:p>
      </dgm:t>
    </dgm:pt>
    <dgm:pt modelId="{0CAF1FF8-7873-43D4-B3E1-E3C29267C09A}" type="sibTrans" cxnId="{B0FAE156-3E8B-451C-9370-533AAA71298A}">
      <dgm:prSet/>
      <dgm:spPr/>
      <dgm:t>
        <a:bodyPr/>
        <a:lstStyle/>
        <a:p>
          <a:endParaRPr lang="en-US"/>
        </a:p>
      </dgm:t>
    </dgm:pt>
    <dgm:pt modelId="{A5884946-BDE4-4010-B741-7FA373A5F573}" type="pres">
      <dgm:prSet presAssocID="{7E913D8F-7F95-435B-BA6E-925B1D24FAE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7FBD86B-AB82-4347-84A1-878B192ED290}" type="pres">
      <dgm:prSet presAssocID="{33A8090B-F73C-4A9B-8075-950B3E80F05F}" presName="root" presStyleCnt="0">
        <dgm:presLayoutVars>
          <dgm:chMax/>
          <dgm:chPref val="4"/>
        </dgm:presLayoutVars>
      </dgm:prSet>
      <dgm:spPr/>
    </dgm:pt>
    <dgm:pt modelId="{C94D28AA-818A-43BF-8AE7-EC98DB823D48}" type="pres">
      <dgm:prSet presAssocID="{33A8090B-F73C-4A9B-8075-950B3E80F05F}" presName="rootComposite" presStyleCnt="0">
        <dgm:presLayoutVars/>
      </dgm:prSet>
      <dgm:spPr/>
    </dgm:pt>
    <dgm:pt modelId="{1986B170-E7F8-431B-9817-28C0ABB10E45}" type="pres">
      <dgm:prSet presAssocID="{33A8090B-F73C-4A9B-8075-950B3E80F05F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9113C919-7A33-49DE-99F3-6ECF60A3D104}" type="pres">
      <dgm:prSet presAssocID="{33A8090B-F73C-4A9B-8075-950B3E80F05F}" presName="childShape" presStyleCnt="0">
        <dgm:presLayoutVars>
          <dgm:chMax val="0"/>
          <dgm:chPref val="0"/>
        </dgm:presLayoutVars>
      </dgm:prSet>
      <dgm:spPr/>
    </dgm:pt>
    <dgm:pt modelId="{2552B527-C7F9-4B3E-9486-0DC0981F8A8A}" type="pres">
      <dgm:prSet presAssocID="{EAB2A721-4EA5-47D3-ACA1-5314B6632A65}" presName="childComposite" presStyleCnt="0">
        <dgm:presLayoutVars>
          <dgm:chMax val="0"/>
          <dgm:chPref val="0"/>
        </dgm:presLayoutVars>
      </dgm:prSet>
      <dgm:spPr/>
    </dgm:pt>
    <dgm:pt modelId="{B38C34A8-5AFE-457B-B18C-9D30A5B38177}" type="pres">
      <dgm:prSet presAssocID="{EAB2A721-4EA5-47D3-ACA1-5314B6632A65}" presName="Image" presStyleLbl="node1" presStyleIdx="0" presStyleCnt="6"/>
      <dgm:spPr/>
    </dgm:pt>
    <dgm:pt modelId="{B460C776-D5D2-4DA6-8880-5054511E4DF5}" type="pres">
      <dgm:prSet presAssocID="{EAB2A721-4EA5-47D3-ACA1-5314B6632A65}" presName="childText" presStyleLbl="l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FBE80-588F-4016-807C-D53E32F50116}" type="pres">
      <dgm:prSet presAssocID="{A1AC2C65-D1A3-4F8A-8224-7F89B94390B8}" presName="childComposite" presStyleCnt="0">
        <dgm:presLayoutVars>
          <dgm:chMax val="0"/>
          <dgm:chPref val="0"/>
        </dgm:presLayoutVars>
      </dgm:prSet>
      <dgm:spPr/>
    </dgm:pt>
    <dgm:pt modelId="{3CD1EF4E-76C1-45A7-B281-C4716207A43D}" type="pres">
      <dgm:prSet presAssocID="{A1AC2C65-D1A3-4F8A-8224-7F89B94390B8}" presName="Image" presStyleLbl="node1" presStyleIdx="1" presStyleCnt="6"/>
      <dgm:spPr/>
    </dgm:pt>
    <dgm:pt modelId="{0CA506CE-3F12-45E8-84BE-E096CA463F0C}" type="pres">
      <dgm:prSet presAssocID="{A1AC2C65-D1A3-4F8A-8224-7F89B94390B8}" presName="childText" presStyleLbl="l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16FC8-988A-4382-B2E0-28DE3D52384C}" type="pres">
      <dgm:prSet presAssocID="{201AF6C3-DE47-4D9D-9DA1-1865A41EC1AF}" presName="childComposite" presStyleCnt="0">
        <dgm:presLayoutVars>
          <dgm:chMax val="0"/>
          <dgm:chPref val="0"/>
        </dgm:presLayoutVars>
      </dgm:prSet>
      <dgm:spPr/>
    </dgm:pt>
    <dgm:pt modelId="{2B11F3D9-97F8-400A-B0AD-D8719B25B71C}" type="pres">
      <dgm:prSet presAssocID="{201AF6C3-DE47-4D9D-9DA1-1865A41EC1AF}" presName="Image" presStyleLbl="node1" presStyleIdx="2" presStyleCnt="6"/>
      <dgm:spPr/>
    </dgm:pt>
    <dgm:pt modelId="{578CE154-9544-4F29-80E2-E1CB013D0F6C}" type="pres">
      <dgm:prSet presAssocID="{201AF6C3-DE47-4D9D-9DA1-1865A41EC1AF}" presName="childText" presStyleLbl="l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D1C44-65B9-41BC-8C99-5D1FD57A6157}" type="pres">
      <dgm:prSet presAssocID="{07F864B4-AF49-4530-8BA4-81DB74DB1E54}" presName="childComposite" presStyleCnt="0">
        <dgm:presLayoutVars>
          <dgm:chMax val="0"/>
          <dgm:chPref val="0"/>
        </dgm:presLayoutVars>
      </dgm:prSet>
      <dgm:spPr/>
    </dgm:pt>
    <dgm:pt modelId="{AA436CF8-B545-459B-B06F-8DA3EFC64D5F}" type="pres">
      <dgm:prSet presAssocID="{07F864B4-AF49-4530-8BA4-81DB74DB1E54}" presName="Image" presStyleLbl="node1" presStyleIdx="3" presStyleCnt="6"/>
      <dgm:spPr/>
    </dgm:pt>
    <dgm:pt modelId="{9B85161A-6323-41F3-881C-CC325F1CCF29}" type="pres">
      <dgm:prSet presAssocID="{07F864B4-AF49-4530-8BA4-81DB74DB1E54}" presName="childText" presStyleLbl="l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4BA0F-37C9-4DE3-947D-FA86CDD2E257}" type="pres">
      <dgm:prSet presAssocID="{96D7BA26-EF80-432C-8C3E-7BA7536D1762}" presName="childComposite" presStyleCnt="0">
        <dgm:presLayoutVars>
          <dgm:chMax val="0"/>
          <dgm:chPref val="0"/>
        </dgm:presLayoutVars>
      </dgm:prSet>
      <dgm:spPr/>
    </dgm:pt>
    <dgm:pt modelId="{539CE7DC-7B1C-478E-84A9-30738D3A1001}" type="pres">
      <dgm:prSet presAssocID="{96D7BA26-EF80-432C-8C3E-7BA7536D1762}" presName="Image" presStyleLbl="node1" presStyleIdx="4" presStyleCnt="6"/>
      <dgm:spPr/>
    </dgm:pt>
    <dgm:pt modelId="{23D6091D-6902-4955-ADC1-241181887FB4}" type="pres">
      <dgm:prSet presAssocID="{96D7BA26-EF80-432C-8C3E-7BA7536D1762}" presName="childText" presStyleLbl="l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CBC10-75EC-4FE3-ABFC-612A14959361}" type="pres">
      <dgm:prSet presAssocID="{14C95684-D8AF-4AB6-BB3B-3F27ECF21676}" presName="childComposite" presStyleCnt="0">
        <dgm:presLayoutVars>
          <dgm:chMax val="0"/>
          <dgm:chPref val="0"/>
        </dgm:presLayoutVars>
      </dgm:prSet>
      <dgm:spPr/>
    </dgm:pt>
    <dgm:pt modelId="{D6CBC649-D981-4332-93BB-6FFA3C239794}" type="pres">
      <dgm:prSet presAssocID="{14C95684-D8AF-4AB6-BB3B-3F27ECF21676}" presName="Image" presStyleLbl="node1" presStyleIdx="5" presStyleCnt="6"/>
      <dgm:spPr/>
    </dgm:pt>
    <dgm:pt modelId="{46D2BD6D-89B8-409E-B9C9-20F2D2C16190}" type="pres">
      <dgm:prSet presAssocID="{14C95684-D8AF-4AB6-BB3B-3F27ECF21676}" presName="childText" presStyleLbl="l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5CECE5-B23C-46B0-94C5-C43CCD41D5D5}" srcId="{33A8090B-F73C-4A9B-8075-950B3E80F05F}" destId="{201AF6C3-DE47-4D9D-9DA1-1865A41EC1AF}" srcOrd="2" destOrd="0" parTransId="{F11E09CC-C24A-4608-AAFE-C8E6CC95EEC8}" sibTransId="{AC4B4BC1-7CA8-47BA-B1A7-896C2E546FDF}"/>
    <dgm:cxn modelId="{AF971EAD-2DAB-43FC-B584-F09BFA1F41E7}" type="presOf" srcId="{EAB2A721-4EA5-47D3-ACA1-5314B6632A65}" destId="{B460C776-D5D2-4DA6-8880-5054511E4DF5}" srcOrd="0" destOrd="0" presId="urn:microsoft.com/office/officeart/2008/layout/PictureAccentList"/>
    <dgm:cxn modelId="{F1E49A3D-572A-49FB-B253-59BC6FC95064}" srcId="{33A8090B-F73C-4A9B-8075-950B3E80F05F}" destId="{EAB2A721-4EA5-47D3-ACA1-5314B6632A65}" srcOrd="0" destOrd="0" parTransId="{8E341361-511F-47B4-94AC-4C8CACAF6EF7}" sibTransId="{756495B3-8E9D-41C4-A450-D6941F404503}"/>
    <dgm:cxn modelId="{0096D1B8-42B7-4E1B-B400-B2F3A365A42A}" srcId="{33A8090B-F73C-4A9B-8075-950B3E80F05F}" destId="{14C95684-D8AF-4AB6-BB3B-3F27ECF21676}" srcOrd="5" destOrd="0" parTransId="{1CF44E90-0148-4BC7-AA98-471C0AA40163}" sibTransId="{567C01FF-4812-4A9A-BD0A-1B9B41B018E0}"/>
    <dgm:cxn modelId="{B0FAE156-3E8B-451C-9370-533AAA71298A}" srcId="{33A8090B-F73C-4A9B-8075-950B3E80F05F}" destId="{96D7BA26-EF80-432C-8C3E-7BA7536D1762}" srcOrd="4" destOrd="0" parTransId="{6ACA4AAB-EC3E-41DA-BD4B-6D990FBA4BBA}" sibTransId="{0CAF1FF8-7873-43D4-B3E1-E3C29267C09A}"/>
    <dgm:cxn modelId="{15D1BF26-F7C6-4039-B23D-FD301DED60FA}" type="presOf" srcId="{33A8090B-F73C-4A9B-8075-950B3E80F05F}" destId="{1986B170-E7F8-431B-9817-28C0ABB10E45}" srcOrd="0" destOrd="0" presId="urn:microsoft.com/office/officeart/2008/layout/PictureAccentList"/>
    <dgm:cxn modelId="{FEEE9CC5-4D18-44A4-940D-822C1F4E3BF9}" srcId="{33A8090B-F73C-4A9B-8075-950B3E80F05F}" destId="{A1AC2C65-D1A3-4F8A-8224-7F89B94390B8}" srcOrd="1" destOrd="0" parTransId="{0E9405EE-5E02-4B1D-B2D8-86FDFA69C9B3}" sibTransId="{A7049033-8B85-45C1-99E7-DF6511EC38A4}"/>
    <dgm:cxn modelId="{07D502F0-ABDB-4420-B0AB-568038578793}" type="presOf" srcId="{96D7BA26-EF80-432C-8C3E-7BA7536D1762}" destId="{23D6091D-6902-4955-ADC1-241181887FB4}" srcOrd="0" destOrd="0" presId="urn:microsoft.com/office/officeart/2008/layout/PictureAccentList"/>
    <dgm:cxn modelId="{46100E76-BDF8-41C3-BC39-7F7784BFAC91}" type="presOf" srcId="{7E913D8F-7F95-435B-BA6E-925B1D24FAE7}" destId="{A5884946-BDE4-4010-B741-7FA373A5F573}" srcOrd="0" destOrd="0" presId="urn:microsoft.com/office/officeart/2008/layout/PictureAccentList"/>
    <dgm:cxn modelId="{CEBA3FDA-C97C-4D27-9AFE-44F8ECCF82FF}" type="presOf" srcId="{07F864B4-AF49-4530-8BA4-81DB74DB1E54}" destId="{9B85161A-6323-41F3-881C-CC325F1CCF29}" srcOrd="0" destOrd="0" presId="urn:microsoft.com/office/officeart/2008/layout/PictureAccentList"/>
    <dgm:cxn modelId="{329BC2F2-E196-405A-A172-168F86EB5FCA}" srcId="{33A8090B-F73C-4A9B-8075-950B3E80F05F}" destId="{07F864B4-AF49-4530-8BA4-81DB74DB1E54}" srcOrd="3" destOrd="0" parTransId="{0C6AE312-AD8D-4771-8583-65483951966A}" sibTransId="{A547ABA6-37E1-4152-93CE-6D467CD2DD53}"/>
    <dgm:cxn modelId="{23FBDBBA-BED5-4A38-BDB3-ED4514F9CA49}" type="presOf" srcId="{A1AC2C65-D1A3-4F8A-8224-7F89B94390B8}" destId="{0CA506CE-3F12-45E8-84BE-E096CA463F0C}" srcOrd="0" destOrd="0" presId="urn:microsoft.com/office/officeart/2008/layout/PictureAccentList"/>
    <dgm:cxn modelId="{5256618E-F2DA-4B61-BE4B-A89F1371BBDA}" type="presOf" srcId="{201AF6C3-DE47-4D9D-9DA1-1865A41EC1AF}" destId="{578CE154-9544-4F29-80E2-E1CB013D0F6C}" srcOrd="0" destOrd="0" presId="urn:microsoft.com/office/officeart/2008/layout/PictureAccentList"/>
    <dgm:cxn modelId="{EE4B18D8-12E8-4A6B-A0E4-DE05666CF4F7}" srcId="{7E913D8F-7F95-435B-BA6E-925B1D24FAE7}" destId="{33A8090B-F73C-4A9B-8075-950B3E80F05F}" srcOrd="0" destOrd="0" parTransId="{8EAF286F-79E6-4AB0-AA0C-9F0CF9E31680}" sibTransId="{56F8FAAC-6C02-4BCF-A6FF-9CCA475C1BED}"/>
    <dgm:cxn modelId="{FB641BB9-0EC0-4A52-86E2-68242EBAFC4C}" type="presOf" srcId="{14C95684-D8AF-4AB6-BB3B-3F27ECF21676}" destId="{46D2BD6D-89B8-409E-B9C9-20F2D2C16190}" srcOrd="0" destOrd="0" presId="urn:microsoft.com/office/officeart/2008/layout/PictureAccentList"/>
    <dgm:cxn modelId="{4CD12607-49CD-4C12-9FDE-76B9B310171D}" type="presParOf" srcId="{A5884946-BDE4-4010-B741-7FA373A5F573}" destId="{57FBD86B-AB82-4347-84A1-878B192ED290}" srcOrd="0" destOrd="0" presId="urn:microsoft.com/office/officeart/2008/layout/PictureAccentList"/>
    <dgm:cxn modelId="{E5666FE4-51F2-4FD5-8798-3591FE9DBE4A}" type="presParOf" srcId="{57FBD86B-AB82-4347-84A1-878B192ED290}" destId="{C94D28AA-818A-43BF-8AE7-EC98DB823D48}" srcOrd="0" destOrd="0" presId="urn:microsoft.com/office/officeart/2008/layout/PictureAccentList"/>
    <dgm:cxn modelId="{B2D79ABB-135F-4F58-AEC8-D2D69DF4866E}" type="presParOf" srcId="{C94D28AA-818A-43BF-8AE7-EC98DB823D48}" destId="{1986B170-E7F8-431B-9817-28C0ABB10E45}" srcOrd="0" destOrd="0" presId="urn:microsoft.com/office/officeart/2008/layout/PictureAccentList"/>
    <dgm:cxn modelId="{C85D4C4E-0CB0-4758-BD45-1E21C6A80C13}" type="presParOf" srcId="{57FBD86B-AB82-4347-84A1-878B192ED290}" destId="{9113C919-7A33-49DE-99F3-6ECF60A3D104}" srcOrd="1" destOrd="0" presId="urn:microsoft.com/office/officeart/2008/layout/PictureAccentList"/>
    <dgm:cxn modelId="{7C455EC4-DECD-4B43-9D05-A949A8B9D8AB}" type="presParOf" srcId="{9113C919-7A33-49DE-99F3-6ECF60A3D104}" destId="{2552B527-C7F9-4B3E-9486-0DC0981F8A8A}" srcOrd="0" destOrd="0" presId="urn:microsoft.com/office/officeart/2008/layout/PictureAccentList"/>
    <dgm:cxn modelId="{FDC2E0B5-0E7B-48F4-93DB-38D30951211C}" type="presParOf" srcId="{2552B527-C7F9-4B3E-9486-0DC0981F8A8A}" destId="{B38C34A8-5AFE-457B-B18C-9D30A5B38177}" srcOrd="0" destOrd="0" presId="urn:microsoft.com/office/officeart/2008/layout/PictureAccentList"/>
    <dgm:cxn modelId="{E81CB531-D8B9-4C2F-A7B4-82F64CBFA18C}" type="presParOf" srcId="{2552B527-C7F9-4B3E-9486-0DC0981F8A8A}" destId="{B460C776-D5D2-4DA6-8880-5054511E4DF5}" srcOrd="1" destOrd="0" presId="urn:microsoft.com/office/officeart/2008/layout/PictureAccentList"/>
    <dgm:cxn modelId="{F8970AF9-384B-4A2A-9B74-7F7087D58EB9}" type="presParOf" srcId="{9113C919-7A33-49DE-99F3-6ECF60A3D104}" destId="{13CFBE80-588F-4016-807C-D53E32F50116}" srcOrd="1" destOrd="0" presId="urn:microsoft.com/office/officeart/2008/layout/PictureAccentList"/>
    <dgm:cxn modelId="{AA8183F6-C26D-407A-B6E7-0163795FD29E}" type="presParOf" srcId="{13CFBE80-588F-4016-807C-D53E32F50116}" destId="{3CD1EF4E-76C1-45A7-B281-C4716207A43D}" srcOrd="0" destOrd="0" presId="urn:microsoft.com/office/officeart/2008/layout/PictureAccentList"/>
    <dgm:cxn modelId="{C25B0389-DB3A-4057-8B99-80F8C2C28E75}" type="presParOf" srcId="{13CFBE80-588F-4016-807C-D53E32F50116}" destId="{0CA506CE-3F12-45E8-84BE-E096CA463F0C}" srcOrd="1" destOrd="0" presId="urn:microsoft.com/office/officeart/2008/layout/PictureAccentList"/>
    <dgm:cxn modelId="{75C275D9-65E7-45D8-914B-DC9502241876}" type="presParOf" srcId="{9113C919-7A33-49DE-99F3-6ECF60A3D104}" destId="{89516FC8-988A-4382-B2E0-28DE3D52384C}" srcOrd="2" destOrd="0" presId="urn:microsoft.com/office/officeart/2008/layout/PictureAccentList"/>
    <dgm:cxn modelId="{4CD9F42E-CB85-4922-9CCB-5D60B2C6BDE0}" type="presParOf" srcId="{89516FC8-988A-4382-B2E0-28DE3D52384C}" destId="{2B11F3D9-97F8-400A-B0AD-D8719B25B71C}" srcOrd="0" destOrd="0" presId="urn:microsoft.com/office/officeart/2008/layout/PictureAccentList"/>
    <dgm:cxn modelId="{2E98B48F-E3CD-48DA-96C3-5D69817F92D3}" type="presParOf" srcId="{89516FC8-988A-4382-B2E0-28DE3D52384C}" destId="{578CE154-9544-4F29-80E2-E1CB013D0F6C}" srcOrd="1" destOrd="0" presId="urn:microsoft.com/office/officeart/2008/layout/PictureAccentList"/>
    <dgm:cxn modelId="{26E0BEA6-903F-446D-9183-522AC78AC783}" type="presParOf" srcId="{9113C919-7A33-49DE-99F3-6ECF60A3D104}" destId="{12DD1C44-65B9-41BC-8C99-5D1FD57A6157}" srcOrd="3" destOrd="0" presId="urn:microsoft.com/office/officeart/2008/layout/PictureAccentList"/>
    <dgm:cxn modelId="{02BB7811-D394-4577-B5F6-792FD4310845}" type="presParOf" srcId="{12DD1C44-65B9-41BC-8C99-5D1FD57A6157}" destId="{AA436CF8-B545-459B-B06F-8DA3EFC64D5F}" srcOrd="0" destOrd="0" presId="urn:microsoft.com/office/officeart/2008/layout/PictureAccentList"/>
    <dgm:cxn modelId="{461F6575-9CB8-44CF-B058-C12BA5A83B4C}" type="presParOf" srcId="{12DD1C44-65B9-41BC-8C99-5D1FD57A6157}" destId="{9B85161A-6323-41F3-881C-CC325F1CCF29}" srcOrd="1" destOrd="0" presId="urn:microsoft.com/office/officeart/2008/layout/PictureAccentList"/>
    <dgm:cxn modelId="{5A02B70A-1945-429C-8078-EAAB8CE3B5B4}" type="presParOf" srcId="{9113C919-7A33-49DE-99F3-6ECF60A3D104}" destId="{FE24BA0F-37C9-4DE3-947D-FA86CDD2E257}" srcOrd="4" destOrd="0" presId="urn:microsoft.com/office/officeart/2008/layout/PictureAccentList"/>
    <dgm:cxn modelId="{BC58223F-139D-496F-B493-2212640AD013}" type="presParOf" srcId="{FE24BA0F-37C9-4DE3-947D-FA86CDD2E257}" destId="{539CE7DC-7B1C-478E-84A9-30738D3A1001}" srcOrd="0" destOrd="0" presId="urn:microsoft.com/office/officeart/2008/layout/PictureAccentList"/>
    <dgm:cxn modelId="{C45FFDEE-5556-4953-B950-13B78653F201}" type="presParOf" srcId="{FE24BA0F-37C9-4DE3-947D-FA86CDD2E257}" destId="{23D6091D-6902-4955-ADC1-241181887FB4}" srcOrd="1" destOrd="0" presId="urn:microsoft.com/office/officeart/2008/layout/PictureAccentList"/>
    <dgm:cxn modelId="{FA7BE637-2707-4960-99D2-4749D27970B4}" type="presParOf" srcId="{9113C919-7A33-49DE-99F3-6ECF60A3D104}" destId="{5D1CBC10-75EC-4FE3-ABFC-612A14959361}" srcOrd="5" destOrd="0" presId="urn:microsoft.com/office/officeart/2008/layout/PictureAccentList"/>
    <dgm:cxn modelId="{2972A01B-970A-4173-8C80-FCE2ECD4570E}" type="presParOf" srcId="{5D1CBC10-75EC-4FE3-ABFC-612A14959361}" destId="{D6CBC649-D981-4332-93BB-6FFA3C239794}" srcOrd="0" destOrd="0" presId="urn:microsoft.com/office/officeart/2008/layout/PictureAccentList"/>
    <dgm:cxn modelId="{E14D1D27-C892-4E5C-839A-319E05E700B0}" type="presParOf" srcId="{5D1CBC10-75EC-4FE3-ABFC-612A14959361}" destId="{46D2BD6D-89B8-409E-B9C9-20F2D2C1619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130" y="1199479"/>
            <a:ext cx="9847524" cy="2130013"/>
          </a:xfrm>
        </p:spPr>
        <p:txBody>
          <a:bodyPr>
            <a:norm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ro-RO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Proiect Erasmus+ ”</a:t>
            </a:r>
            <a:r>
              <a:rPr lang="en-US" sz="31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Consorțiu</a:t>
            </a:r>
            <a: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regional </a:t>
            </a:r>
            <a:r>
              <a:rPr lang="en-US" sz="31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pentru</a:t>
            </a:r>
            <a: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educație</a:t>
            </a:r>
            <a: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lang="en-US" sz="31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calitate</a:t>
            </a:r>
            <a: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în</a:t>
            </a:r>
            <a: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medii</a:t>
            </a:r>
            <a: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defavorizate</a:t>
            </a:r>
            <a:r>
              <a:rPr lang="ro-RO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(CREDEM) </a:t>
            </a:r>
            <a:b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3100" b="1" dirty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o-RO" sz="3100" b="1" dirty="0" smtClean="0">
                <a:solidFill>
                  <a:srgbClr val="00206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2017-1-RO01-KA101-036840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5359" y="3644682"/>
            <a:ext cx="6400800" cy="147864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"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Structured Educational Visit to Schools/Institutes &amp; Training Seminar in Iceland" </a:t>
            </a:r>
            <a:endParaRPr lang="en-US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22/04/2018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- 28/04/2018</a:t>
            </a:r>
          </a:p>
        </p:txBody>
      </p:sp>
      <p:pic>
        <p:nvPicPr>
          <p:cNvPr id="4" name="Imagine 6" descr="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6200"/>
            <a:ext cx="3084312" cy="88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ine 1" descr="https://www.goethe.de/resources/files/jpg304/Intro_Erasmus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520518" y="-1"/>
            <a:ext cx="2671482" cy="106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0565" y="5513516"/>
            <a:ext cx="1657565" cy="10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8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9265" y="0"/>
            <a:ext cx="5228217" cy="78799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Field Project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Iceland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Secrets II-The bridge between continents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06408" y="1230853"/>
            <a:ext cx="4604274" cy="152310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dirty="0" smtClean="0"/>
              <a:t>Vizitarea peninsulei </a:t>
            </a:r>
            <a:r>
              <a:rPr lang="en-US" dirty="0" err="1"/>
              <a:t>Reykjanes</a:t>
            </a:r>
            <a:r>
              <a:rPr lang="ro-RO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dirty="0" smtClean="0"/>
              <a:t>Riftul dintre placa Euroasiatică și placa Americană (Bridge between continents)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dirty="0" smtClean="0"/>
              <a:t>Z</a:t>
            </a:r>
            <a:r>
              <a:rPr lang="es-ES" dirty="0" err="1" smtClean="0"/>
              <a:t>ona</a:t>
            </a:r>
            <a:r>
              <a:rPr lang="es-ES" dirty="0" smtClean="0"/>
              <a:t> </a:t>
            </a:r>
            <a:r>
              <a:rPr lang="es-ES" dirty="0" err="1"/>
              <a:t>geotermală</a:t>
            </a:r>
            <a:r>
              <a:rPr lang="es-ES" dirty="0"/>
              <a:t> de la </a:t>
            </a:r>
            <a:r>
              <a:rPr lang="es-ES" dirty="0" err="1"/>
              <a:t>Hverin</a:t>
            </a:r>
            <a:endParaRPr lang="ro-RO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15794" y="4118104"/>
            <a:ext cx="3923402" cy="2942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97326" y="2480253"/>
            <a:ext cx="4026946" cy="3020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scontent.fsbz1-1.fna.fbcdn.net/v/t1.0-9/31454155_2118601861692722_2954898137543971928_n.jpg?_nc_cat=0&amp;oh=f1262c4214af4a0bcd8f37393b084297&amp;oe=5B9C4D2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5493" y="1194079"/>
            <a:ext cx="5104093" cy="337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471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7425" y="2823881"/>
            <a:ext cx="5152913" cy="3864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627555" y="193368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  <a:t>Farul… și oceanul…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87352" y="226658"/>
            <a:ext cx="5484159" cy="365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389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671" y="645459"/>
            <a:ext cx="3657600" cy="540572"/>
          </a:xfrm>
        </p:spPr>
        <p:txBody>
          <a:bodyPr/>
          <a:lstStyle/>
          <a:p>
            <a:pPr algn="ctr"/>
            <a:r>
              <a:rPr lang="ro-RO" b="1" dirty="0" smtClean="0"/>
              <a:t>Ziua a cincea 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7084" y="1882588"/>
            <a:ext cx="4364916" cy="3402106"/>
          </a:xfr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b="1" cap="all" dirty="0" smtClean="0">
                <a:ln w="3175" cmpd="sng">
                  <a:noFill/>
                </a:ln>
                <a:solidFill>
                  <a:schemeClr val="tx1"/>
                </a:solidFill>
              </a:rPr>
              <a:t>Vi</a:t>
            </a:r>
            <a:r>
              <a:rPr lang="ro-RO" b="1" cap="all" dirty="0" smtClean="0">
                <a:ln w="3175" cmpd="sng">
                  <a:noFill/>
                </a:ln>
                <a:solidFill>
                  <a:schemeClr val="tx1"/>
                </a:solidFill>
              </a:rPr>
              <a:t>z</a:t>
            </a:r>
            <a:r>
              <a:rPr lang="en-US" b="1" cap="all" dirty="0" smtClean="0">
                <a:ln w="3175" cmpd="sng">
                  <a:noFill/>
                </a:ln>
                <a:solidFill>
                  <a:schemeClr val="tx1"/>
                </a:solidFill>
              </a:rPr>
              <a:t>it</a:t>
            </a:r>
            <a:r>
              <a:rPr lang="ro-RO" b="1" cap="all" dirty="0" smtClean="0">
                <a:ln w="3175" cmpd="sng">
                  <a:noFill/>
                </a:ln>
                <a:solidFill>
                  <a:schemeClr val="tx1"/>
                </a:solidFill>
              </a:rPr>
              <a:t>ă la </a:t>
            </a:r>
            <a:r>
              <a:rPr lang="pt-PT" b="1" cap="all" dirty="0" smtClean="0">
                <a:ln w="3175" cmpd="sng">
                  <a:noFill/>
                </a:ln>
                <a:solidFill>
                  <a:srgbClr val="002060"/>
                </a:solidFill>
              </a:rPr>
              <a:t>Menntaskólinn við Hamrahlíð</a:t>
            </a:r>
            <a:r>
              <a:rPr lang="ro-RO" b="1" cap="all" dirty="0" smtClean="0">
                <a:ln w="3175" cmpd="sng">
                  <a:noFill/>
                </a:ln>
                <a:solidFill>
                  <a:srgbClr val="002060"/>
                </a:solidFill>
              </a:rPr>
              <a:t> </a:t>
            </a:r>
            <a:r>
              <a:rPr lang="pt-PT" cap="all" dirty="0" smtClean="0">
                <a:ln w="3175" cmpd="sng">
                  <a:noFill/>
                </a:ln>
                <a:solidFill>
                  <a:srgbClr val="002060"/>
                </a:solidFill>
              </a:rPr>
              <a:t>(</a:t>
            </a:r>
            <a:r>
              <a:rPr lang="ro-RO" cap="all" dirty="0" smtClean="0">
                <a:ln w="3175" cmpd="sng">
                  <a:noFill/>
                </a:ln>
                <a:solidFill>
                  <a:srgbClr val="002060"/>
                </a:solidFill>
              </a:rPr>
              <a:t>elevi de</a:t>
            </a:r>
            <a:r>
              <a:rPr lang="pt-PT" cap="all" dirty="0" smtClean="0">
                <a:ln w="3175" cmpd="sng">
                  <a:noFill/>
                </a:ln>
                <a:solidFill>
                  <a:srgbClr val="002060"/>
                </a:solidFill>
              </a:rPr>
              <a:t> 16-19</a:t>
            </a:r>
            <a:r>
              <a:rPr lang="ro-RO" cap="all" dirty="0" smtClean="0">
                <a:ln w="3175" cmpd="sng">
                  <a:noFill/>
                </a:ln>
                <a:solidFill>
                  <a:srgbClr val="002060"/>
                </a:solidFill>
              </a:rPr>
              <a:t> ani</a:t>
            </a:r>
            <a:r>
              <a:rPr lang="pt-PT" cap="all" dirty="0" smtClean="0">
                <a:ln w="3175" cmpd="sng">
                  <a:noFill/>
                </a:ln>
                <a:solidFill>
                  <a:srgbClr val="002060"/>
                </a:solidFill>
              </a:rPr>
              <a:t>)</a:t>
            </a:r>
            <a:endParaRPr lang="en-US" cap="all" dirty="0" smtClean="0">
              <a:ln w="3175" cmpd="sng">
                <a:noFill/>
              </a:ln>
              <a:solidFill>
                <a:schemeClr val="tx1"/>
              </a:solidFill>
            </a:endParaRPr>
          </a:p>
          <a:p>
            <a:endParaRPr lang="ro-RO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</a:rPr>
              <a:t>cursuri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diferite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organizate</a:t>
            </a:r>
            <a:r>
              <a:rPr lang="en-US" sz="1800" dirty="0" smtClean="0">
                <a:solidFill>
                  <a:srgbClr val="002060"/>
                </a:solidFill>
              </a:rPr>
              <a:t> modular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</a:rPr>
              <a:t>încurajează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mult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lucrul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în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echipă</a:t>
            </a:r>
            <a:endParaRPr lang="ro-RO" sz="1800" dirty="0" smtClean="0">
              <a:solidFill>
                <a:srgbClr val="00206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Săli de sport diferite: fitness, baschet, dans, yoga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</a:rPr>
              <a:t>elevii</a:t>
            </a:r>
            <a:r>
              <a:rPr lang="en-US" sz="1800" dirty="0" smtClean="0">
                <a:solidFill>
                  <a:srgbClr val="002060"/>
                </a:solidFill>
              </a:rPr>
              <a:t> pot </a:t>
            </a:r>
            <a:r>
              <a:rPr lang="en-US" sz="1800" dirty="0" err="1" smtClean="0">
                <a:solidFill>
                  <a:srgbClr val="002060"/>
                </a:solidFill>
              </a:rPr>
              <a:t>susține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bacalaureat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internațional</a:t>
            </a:r>
            <a:endParaRPr lang="en-US" sz="1800" dirty="0" smtClean="0">
              <a:solidFill>
                <a:srgbClr val="002060"/>
              </a:solidFill>
            </a:endParaRPr>
          </a:p>
          <a:p>
            <a:endParaRPr lang="en-US" b="1" dirty="0"/>
          </a:p>
        </p:txBody>
      </p:sp>
      <p:pic>
        <p:nvPicPr>
          <p:cNvPr id="11268" name="Picture 4" descr="D:\ISJ-Proiecte\2-Erasmus+2014-2020\Implementare\KA1\2017\5-Mobilitate\F4-Is\Photos\Joi\IMG_20180426_09171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2219"/>
            <a:ext cx="3576918" cy="268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D:\ISJ-Proiecte\2-Erasmus+2014-2020\Implementare\KA1\2017\5-Mobilitate\F4-Is\Photos\Joi\IMG_20180426_09370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516404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 descr="D:\ISJ-Proiecte\2-Erasmus+2014-2020\Implementare\KA1\2017\5-Mobilitate\F4-Is\Photos\Joi\IMG_20180426_09453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18963" y="3539938"/>
            <a:ext cx="3706906" cy="278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 descr="D:\ISJ-Proiecte\2-Erasmus+2014-2020\Implementare\KA1\2017\5-Mobilitate\F4-Is\Photos\Joi\IMG_20180426_09381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2435" y="255494"/>
            <a:ext cx="3603810" cy="270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812743" y="4961966"/>
            <a:ext cx="4731776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7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624" y="578224"/>
            <a:ext cx="5511707" cy="779930"/>
          </a:xfrm>
        </p:spPr>
        <p:txBody>
          <a:bodyPr>
            <a:normAutofit/>
          </a:bodyPr>
          <a:lstStyle/>
          <a:p>
            <a:r>
              <a:rPr lang="pt-PT" sz="1600" b="1" dirty="0" smtClean="0">
                <a:solidFill>
                  <a:srgbClr val="002060"/>
                </a:solidFill>
              </a:rPr>
              <a:t>Menntaskólinn við Hamrahlíð</a:t>
            </a:r>
            <a:br>
              <a:rPr lang="pt-PT" sz="1600" b="1" dirty="0" smtClean="0">
                <a:solidFill>
                  <a:srgbClr val="002060"/>
                </a:solidFill>
              </a:rPr>
            </a:br>
            <a:r>
              <a:rPr lang="pt-PT" sz="1600" dirty="0" smtClean="0">
                <a:solidFill>
                  <a:srgbClr val="002060"/>
                </a:solidFill>
              </a:rPr>
              <a:t>(</a:t>
            </a:r>
            <a:r>
              <a:rPr lang="ro-RO" sz="1600" dirty="0" smtClean="0">
                <a:solidFill>
                  <a:srgbClr val="002060"/>
                </a:solidFill>
              </a:rPr>
              <a:t>elevi de</a:t>
            </a:r>
            <a:r>
              <a:rPr lang="pt-PT" sz="1600" dirty="0" smtClean="0">
                <a:solidFill>
                  <a:srgbClr val="002060"/>
                </a:solidFill>
              </a:rPr>
              <a:t> 16-19</a:t>
            </a:r>
            <a:r>
              <a:rPr lang="ro-RO" sz="1600" dirty="0" smtClean="0">
                <a:solidFill>
                  <a:srgbClr val="002060"/>
                </a:solidFill>
              </a:rPr>
              <a:t> ani</a:t>
            </a:r>
            <a:r>
              <a:rPr lang="pt-PT" sz="1600" dirty="0" smtClean="0">
                <a:solidFill>
                  <a:srgbClr val="002060"/>
                </a:solidFill>
              </a:rPr>
              <a:t>)</a:t>
            </a:r>
            <a:endParaRPr lang="en-US" sz="1600" dirty="0"/>
          </a:p>
        </p:txBody>
      </p:sp>
      <p:pic>
        <p:nvPicPr>
          <p:cNvPr id="10243" name="Picture 3" descr="D:\ISJ-Proiecte\2-Erasmus+2014-2020\Implementare\KA1\2017\5-Mobilitate\F4-Is\Photos\Joi\IMG_20180426_1152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-4483"/>
            <a:ext cx="4572001" cy="609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D:\ISJ-Proiecte\2-Erasmus+2014-2020\Implementare\KA1\2017\5-Mobilitate\F4-Is\Photos\Joi\IMG_20180426_1105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49471" y="1647264"/>
            <a:ext cx="5943600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125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36825353"/>
              </p:ext>
            </p:extLst>
          </p:nvPr>
        </p:nvGraphicFramePr>
        <p:xfrm>
          <a:off x="-1183341" y="1081142"/>
          <a:ext cx="6804212" cy="5335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9684" y="311523"/>
            <a:ext cx="7308721" cy="382794"/>
          </a:xfrm>
        </p:spPr>
        <p:txBody>
          <a:bodyPr>
            <a:noAutofit/>
          </a:bodyPr>
          <a:lstStyle/>
          <a:p>
            <a:r>
              <a:rPr lang="ro-RO" sz="1800" b="1" dirty="0" smtClean="0">
                <a:solidFill>
                  <a:schemeClr val="accent1">
                    <a:lumMod val="50000"/>
                  </a:schemeClr>
                </a:solidFill>
              </a:rPr>
              <a:t>Vizită la Fossvog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</a:rPr>
              <a:t>skó</a:t>
            </a:r>
            <a:r>
              <a:rPr lang="en-US" sz="1800" b="1" dirty="0" err="1" smtClean="0">
                <a:solidFill>
                  <a:schemeClr val="bg1"/>
                </a:solidFill>
              </a:rPr>
              <a:t>l</a:t>
            </a:r>
            <a:r>
              <a:rPr lang="ro-RO" sz="1800" b="1" dirty="0" smtClean="0">
                <a:solidFill>
                  <a:schemeClr val="bg1"/>
                </a:solidFill>
              </a:rPr>
              <a:t>i – organizare, structură, management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83794" y="599289"/>
            <a:ext cx="3572138" cy="267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99356" y="3205778"/>
            <a:ext cx="4869628" cy="3652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63614" y="790686"/>
            <a:ext cx="3316941" cy="248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893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889" y="0"/>
            <a:ext cx="3736489" cy="280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4076700" y="3373530"/>
            <a:ext cx="3891580" cy="291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52048" y="-1"/>
            <a:ext cx="3736489" cy="280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40358" y="18826"/>
            <a:ext cx="3711387" cy="2783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95303" y="3029623"/>
            <a:ext cx="4380155" cy="3285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805" y="3141232"/>
            <a:ext cx="4317346" cy="3238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784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1454" y="196327"/>
            <a:ext cx="688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ZIUA A ȘASEA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Day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Field Project - Iceland Secrets III: The Golden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Circle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7494" y="3388661"/>
            <a:ext cx="246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solidFill>
                  <a:schemeClr val="accent6">
                    <a:lumMod val="50000"/>
                  </a:schemeClr>
                </a:solidFill>
              </a:rPr>
              <a:t>Parcul național</a:t>
            </a:r>
          </a:p>
          <a:p>
            <a:pPr algn="ctr"/>
            <a:r>
              <a:rPr lang="ro-RO" b="1" dirty="0" smtClean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hingvellir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5153" y="822504"/>
            <a:ext cx="3939988" cy="295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5291" y="3647072"/>
            <a:ext cx="4017086" cy="301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50220" y="3774587"/>
            <a:ext cx="3811791" cy="2858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29106" y="868007"/>
            <a:ext cx="3862894" cy="289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23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1073" y="79644"/>
            <a:ext cx="1495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Geysir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1972" y="479754"/>
            <a:ext cx="4136722" cy="310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4106" y="3582296"/>
            <a:ext cx="4152453" cy="311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745505" y="720762"/>
            <a:ext cx="234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chemeClr val="accent6">
                    <a:lumMod val="50000"/>
                  </a:schemeClr>
                </a:solidFill>
              </a:rPr>
              <a:t>Cai islandezi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08263" y="1194098"/>
            <a:ext cx="6963784" cy="522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168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79" y="215153"/>
            <a:ext cx="203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Gullfoss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4301" y="215153"/>
            <a:ext cx="239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chemeClr val="bg1"/>
                </a:solidFill>
              </a:rPr>
              <a:t>Cascad</a:t>
            </a:r>
            <a:r>
              <a:rPr lang="en-US" b="1" dirty="0" smtClean="0">
                <a:solidFill>
                  <a:schemeClr val="bg1"/>
                </a:solidFill>
              </a:rPr>
              <a:t>a </a:t>
            </a:r>
            <a:r>
              <a:rPr lang="en-US" b="1" dirty="0" err="1" smtClean="0">
                <a:solidFill>
                  <a:schemeClr val="bg1"/>
                </a:solidFill>
              </a:rPr>
              <a:t>Faxi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539" y="584485"/>
            <a:ext cx="3514165" cy="2635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68166" y="1902297"/>
            <a:ext cx="4686748" cy="3515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539" y="4033194"/>
            <a:ext cx="3691104" cy="2768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39143" y="636928"/>
            <a:ext cx="4030532" cy="3022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19825" y="3840901"/>
            <a:ext cx="3869167" cy="2901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153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40" y="277009"/>
            <a:ext cx="8154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ZIUA A ȘAPTEA</a:t>
            </a:r>
          </a:p>
          <a:p>
            <a:pPr algn="ctr"/>
            <a:r>
              <a:rPr lang="ro-RO" dirty="0" smtClean="0"/>
              <a:t>Întâlnirea finală la Universty of Iceland</a:t>
            </a:r>
          </a:p>
          <a:p>
            <a:r>
              <a:rPr lang="ro-RO" b="1" dirty="0" smtClean="0">
                <a:solidFill>
                  <a:schemeClr val="bg1"/>
                </a:solidFill>
              </a:rPr>
              <a:t>Prezentarea portofoliilor de formare realizate în echipe multinaționale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033" y="1473798"/>
            <a:ext cx="3797448" cy="284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1502" y="4417758"/>
            <a:ext cx="3149128" cy="2361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84603" y="4321885"/>
            <a:ext cx="3281082" cy="2460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82776" y="1473798"/>
            <a:ext cx="3722758" cy="279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51911" y="4598893"/>
            <a:ext cx="3680284" cy="2070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90546" y="1566634"/>
            <a:ext cx="3942165" cy="26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1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81100"/>
            <a:ext cx="91440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125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49498" y="61855"/>
            <a:ext cx="4163206" cy="3122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6541" y="3506993"/>
            <a:ext cx="4468009" cy="3351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6541" y="0"/>
            <a:ext cx="4417809" cy="3313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0739" y="430306"/>
            <a:ext cx="2664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 smtClean="0">
                <a:solidFill>
                  <a:schemeClr val="accent6">
                    <a:lumMod val="50000"/>
                  </a:schemeClr>
                </a:solidFill>
              </a:rPr>
              <a:t>ACORDAREA CERTIFICATELOR DE PARTICIPARE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7632" y="3291840"/>
            <a:ext cx="73743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Echipa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proiect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o-RO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Prof. Dr.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</a:rPr>
              <a:t>Genoveva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Aurelia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</a:rPr>
              <a:t>Farca</a:t>
            </a: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ș - Inspector Școlar General – </a:t>
            </a:r>
            <a:r>
              <a:rPr lang="ro-RO" sz="1600" dirty="0" err="1" smtClean="0">
                <a:solidFill>
                  <a:schemeClr val="accent1">
                    <a:lumMod val="50000"/>
                  </a:schemeClr>
                </a:solidFill>
              </a:rPr>
              <a:t>ISJ</a:t>
            </a: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 Iași</a:t>
            </a: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Prof. Mihaela Mariana Țura – Inspector Școlar General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Adjunct – ISJ Iași</a:t>
            </a: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Prof. Gabriela Conea – Inspector proiecte educaționale – ISJ Iași</a:t>
            </a: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Ana Dorneanu – Director Școala Profesională Dumești</a:t>
            </a: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Coca Vasiliu – Director Liceul Tehnologic Special ”V. Pavelcu” Iași</a:t>
            </a: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Daniela Lorina Stegariu – Director Școala Gimnazială Slobozia</a:t>
            </a: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Iulia Buciumanu – Director Școala Profesională Cristești</a:t>
            </a: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Liliana Carp – Director Adjunct Liceul Teoretic ”Lascăr Rosetti”- Răducăneni</a:t>
            </a:r>
          </a:p>
          <a:p>
            <a:pPr>
              <a:buFont typeface="Arial" pitchFamily="34" charset="0"/>
              <a:buChar char="•"/>
            </a:pPr>
            <a:r>
              <a:rPr lang="ro-RO" sz="1600" dirty="0" smtClean="0">
                <a:solidFill>
                  <a:schemeClr val="accent1">
                    <a:lumMod val="50000"/>
                  </a:schemeClr>
                </a:solidFill>
              </a:rPr>
              <a:t>Olga Hrițcu – Director Școala Gimnazială Sticlăria</a:t>
            </a:r>
          </a:p>
        </p:txBody>
      </p:sp>
    </p:spTree>
    <p:extLst>
      <p:ext uri="{BB962C8B-B14F-4D97-AF65-F5344CB8AC3E}">
        <p14:creationId xmlns:p14="http://schemas.microsoft.com/office/powerpoint/2010/main" xmlns="" val="31680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18212" y="236668"/>
            <a:ext cx="282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Școala prietenoasă…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9" name="Picture 1" descr="D:\ISJ-Proiecte\2-Erasmus+2014-2020\Implementare\KA1\2017\5-Mobilitate\F4-Is\Photos\Elevi\DSCN247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699248"/>
            <a:ext cx="3998258" cy="299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ISJ-Proiecte\2-Erasmus+2014-2020\Implementare\KA1\2017\5-Mobilitate\F4-Is\Photos\Elevi\DSCN247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4470" y="3963520"/>
            <a:ext cx="3859306" cy="289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ISJ-Proiecte\2-Erasmus+2014-2020\Implementare\KA1\2017\5-Mobilitate\F4-Is\Photos\Elevi\DSCN247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01354" y="1008528"/>
            <a:ext cx="3617256" cy="271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ISJ-Proiecte\2-Erasmus+2014-2020\Implementare\KA1\2017\5-Mobilitate\F4-Is\Photos\Elevi\DSCN247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007222" y="3822325"/>
            <a:ext cx="4047566" cy="303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ISJ-Proiecte\2-Erasmus+2014-2020\Implementare\KA1\2017\5-Mobilitate\F4-Is\Photos\Elevi\DSCN248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853084" y="618563"/>
            <a:ext cx="4105835" cy="307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ISJ-Proiecte\2-Erasmus+2014-2020\Implementare\KA1\2017\5-Mobilitate\F4-Is\Photos\Elevi\DSCN2514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068233" y="3741643"/>
            <a:ext cx="3904130" cy="292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882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18212" y="236668"/>
            <a:ext cx="282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Școala prietenoasă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1987" name="Picture 3" descr="D:\ISJ-Proiecte\2-Erasmus+2014-2020\Implementare\KA1\2017\5-Mobilitate\F4-Is\Photos\Elevi\DSCN25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04264"/>
            <a:ext cx="3971365" cy="297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D:\ISJ-Proiecte\2-Erasmus+2014-2020\Implementare\KA1\2017\5-Mobilitate\F4-Is\Photos\Elevi\DSCN254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68585" y="1452282"/>
            <a:ext cx="3944471" cy="295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9" name="Picture 5" descr="D:\ISJ-Proiecte\2-Erasmus+2014-2020\Implementare\KA1\2017\5-Mobilitate\F4-Is\Photos\Elevi\DSCN268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68235" y="3765175"/>
            <a:ext cx="4123765" cy="309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882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273" y="141193"/>
            <a:ext cx="4141694" cy="310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578262"/>
            <a:ext cx="4145280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73967" y="810185"/>
            <a:ext cx="3690769" cy="553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93423" y="141193"/>
            <a:ext cx="4260029" cy="2840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31971" y="3416897"/>
            <a:ext cx="4260029" cy="2840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18212" y="236668"/>
            <a:ext cx="282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Islanda fără cuvinte...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2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4489525" cy="336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463962"/>
            <a:ext cx="4525384" cy="339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10718" y="3603812"/>
            <a:ext cx="4881282" cy="325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96205" y="3480098"/>
            <a:ext cx="2624401" cy="336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96205" y="1"/>
            <a:ext cx="2592593" cy="336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10718" y="0"/>
            <a:ext cx="4727554" cy="3545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787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97772" y="3402252"/>
            <a:ext cx="4221010" cy="316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9687" y="2237591"/>
            <a:ext cx="3044414" cy="1495313"/>
          </a:xfrm>
        </p:spPr>
        <p:txBody>
          <a:bodyPr>
            <a:normAutofit/>
          </a:bodyPr>
          <a:lstStyle/>
          <a:p>
            <a:pPr algn="ctr"/>
            <a:endParaRPr lang="ro-RO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o-RO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Prezentarea cursului și a participanților</a:t>
            </a:r>
          </a:p>
          <a:p>
            <a:r>
              <a:rPr lang="ro-RO" dirty="0">
                <a:solidFill>
                  <a:schemeClr val="bg1">
                    <a:lumMod val="95000"/>
                    <a:lumOff val="5000"/>
                  </a:schemeClr>
                </a:solidFill>
              </a:rPr>
              <a:t>111 participanți din 18 țări</a:t>
            </a:r>
          </a:p>
          <a:p>
            <a:endParaRPr lang="ro-RO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72" y="96818"/>
            <a:ext cx="4435040" cy="3265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2181074663"/>
              </p:ext>
            </p:extLst>
          </p:nvPr>
        </p:nvGraphicFramePr>
        <p:xfrm>
          <a:off x="4017706" y="287967"/>
          <a:ext cx="8005482" cy="6253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956501" y="1406562"/>
            <a:ext cx="3657600" cy="1371600"/>
          </a:xfrm>
        </p:spPr>
        <p:txBody>
          <a:bodyPr/>
          <a:lstStyle/>
          <a:p>
            <a:pPr algn="ctr"/>
            <a:r>
              <a:rPr lang="ro-RO" dirty="0" smtClean="0"/>
              <a:t>ZIUA I</a:t>
            </a:r>
            <a:br>
              <a:rPr lang="ro-RO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902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5774" y="524435"/>
            <a:ext cx="7048053" cy="1371600"/>
          </a:xfrm>
        </p:spPr>
        <p:txBody>
          <a:bodyPr>
            <a:normAutofit/>
          </a:bodyPr>
          <a:lstStyle/>
          <a:p>
            <a:pPr algn="ctr"/>
            <a:r>
              <a:rPr lang="ro-RO" dirty="0" smtClean="0"/>
              <a:t>Ziua a </a:t>
            </a:r>
            <a:r>
              <a:rPr lang="en-US" dirty="0" smtClean="0"/>
              <a:t>II</a:t>
            </a:r>
            <a:r>
              <a:rPr lang="ro-RO" dirty="0" smtClean="0"/>
              <a:t> a </a:t>
            </a:r>
            <a:br>
              <a:rPr lang="ro-RO" dirty="0" smtClean="0"/>
            </a:br>
            <a:r>
              <a:rPr lang="ro-RO" dirty="0" smtClean="0">
                <a:solidFill>
                  <a:schemeClr val="bg1"/>
                </a:solidFill>
              </a:rPr>
              <a:t>ACTIVITATE la </a:t>
            </a:r>
            <a:r>
              <a:rPr lang="en-US" dirty="0" err="1">
                <a:solidFill>
                  <a:schemeClr val="bg1"/>
                </a:solidFill>
              </a:rPr>
              <a:t>Háskóli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Íslands</a:t>
            </a:r>
            <a:r>
              <a:rPr lang="en-US" dirty="0">
                <a:solidFill>
                  <a:schemeClr val="bg1"/>
                </a:solidFill>
              </a:rPr>
              <a:t>/University of Iceland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612" y="-1"/>
            <a:ext cx="4604273" cy="345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0835" y="2209800"/>
            <a:ext cx="4731777" cy="93681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dirty="0" smtClean="0"/>
              <a:t>Scurtă incursiune în istoria Islandei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dirty="0" smtClean="0"/>
              <a:t>Prezentarea sistemului educațional islandez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612" y="3375214"/>
            <a:ext cx="4643715" cy="348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517" y="3213847"/>
            <a:ext cx="3256961" cy="364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308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178" y="196948"/>
            <a:ext cx="3657600" cy="551329"/>
          </a:xfrm>
        </p:spPr>
        <p:txBody>
          <a:bodyPr/>
          <a:lstStyle/>
          <a:p>
            <a:pPr algn="ctr"/>
            <a:r>
              <a:rPr lang="ro-RO" dirty="0" smtClean="0"/>
              <a:t>Ziua a </a:t>
            </a:r>
            <a:r>
              <a:rPr lang="en-US" dirty="0" smtClean="0"/>
              <a:t>III-a</a:t>
            </a:r>
            <a:r>
              <a:rPr lang="ro-RO" dirty="0" smtClean="0"/>
              <a:t> 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184" y="769101"/>
            <a:ext cx="4886455" cy="834615"/>
          </a:xfrm>
        </p:spPr>
        <p:txBody>
          <a:bodyPr>
            <a:normAutofit fontScale="92500"/>
          </a:bodyPr>
          <a:lstStyle/>
          <a:p>
            <a:r>
              <a:rPr lang="en-US" sz="2300" b="1" dirty="0" smtClean="0"/>
              <a:t>Vi</a:t>
            </a:r>
            <a:r>
              <a:rPr lang="ro-RO" sz="2300" b="1" dirty="0" smtClean="0"/>
              <a:t>z</a:t>
            </a:r>
            <a:r>
              <a:rPr lang="en-US" sz="2300" b="1" dirty="0" smtClean="0"/>
              <a:t>it</a:t>
            </a:r>
            <a:r>
              <a:rPr lang="ro-RO" sz="2300" b="1" dirty="0" smtClean="0"/>
              <a:t>ă la școala</a:t>
            </a:r>
            <a:r>
              <a:rPr lang="en-US" sz="2300" b="1" dirty="0" smtClean="0"/>
              <a:t> </a:t>
            </a:r>
            <a:r>
              <a:rPr lang="en-US" sz="2300" b="1" dirty="0" err="1"/>
              <a:t>Seljaskóli</a:t>
            </a:r>
            <a:r>
              <a:rPr lang="en-US" sz="2300" b="1" dirty="0"/>
              <a:t> </a:t>
            </a:r>
            <a:r>
              <a:rPr lang="ro-RO" sz="2300" b="1" dirty="0" smtClean="0"/>
              <a:t>– Structură, organizare, management</a:t>
            </a:r>
          </a:p>
        </p:txBody>
      </p:sp>
      <p:pic>
        <p:nvPicPr>
          <p:cNvPr id="8" name="Picture 7" descr="IMG_20180424_090326f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8032" y="0"/>
            <a:ext cx="5162843" cy="3249645"/>
          </a:xfrm>
          <a:prstGeom prst="rect">
            <a:avLst/>
          </a:prstGeom>
        </p:spPr>
      </p:pic>
      <p:pic>
        <p:nvPicPr>
          <p:cNvPr id="18433" name="Picture 1" descr="D:\ISJ-Proiecte\2-Erasmus+2014-2020\Implementare\KA1\2017\5-Mobilitate\F4-Is\Photos\Marti-Scoala1\IMG_20180424_11164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6998" y="3362178"/>
            <a:ext cx="2621867" cy="349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D:\ISJ-Proiecte\2-Erasmus+2014-2020\Implementare\KA1\2017\5-Mobilitate\F4-Is\Photos\Marti-Scoala1\IMG_20180424_11254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60636" y="3334043"/>
            <a:ext cx="2642969" cy="352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D:\ISJ-Proiecte\2-Erasmus+2014-2020\Implementare\KA1\2017\5-Mobilitate\F4-Is\Photos\Marti-Scoala1\IMG_20180424_09415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649148" y="3365696"/>
            <a:ext cx="3542852" cy="349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IMG_20180424_084819f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39849" y="3448943"/>
            <a:ext cx="4141695" cy="340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895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4630" y="247189"/>
            <a:ext cx="3703704" cy="2777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630" y="3449357"/>
            <a:ext cx="3892226" cy="291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44471" y="0"/>
            <a:ext cx="4324569" cy="3243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00849" y="3544651"/>
            <a:ext cx="4417798" cy="3313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90835" y="267900"/>
            <a:ext cx="3671668" cy="275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46721" y="3453205"/>
            <a:ext cx="3976468" cy="308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428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591670"/>
            <a:ext cx="4726884" cy="120754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Field Project 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</a:t>
            </a:r>
            <a:r>
              <a:rPr lang="ro-RO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Iceland </a:t>
            </a:r>
            <a:r>
              <a: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Secrets I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Thjódminjasafn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Íslands</a:t>
            </a:r>
            <a:r>
              <a: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(National Museum)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7696" y="167829"/>
            <a:ext cx="4350365" cy="326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3305" y="1913964"/>
            <a:ext cx="4533247" cy="100404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Peste 2000 de exponate descoperite în diferite părți ale Islandei care reprezintă o radiografie a istoriei țării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8609477" y="3568178"/>
            <a:ext cx="3759798" cy="2819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7687" y="3553752"/>
            <a:ext cx="4260374" cy="3195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>
            <a:off x="5115747" y="3585696"/>
            <a:ext cx="3739776" cy="2804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1824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629" y="-67807"/>
            <a:ext cx="4927001" cy="583602"/>
          </a:xfrm>
        </p:spPr>
        <p:txBody>
          <a:bodyPr/>
          <a:lstStyle/>
          <a:p>
            <a:pPr algn="ctr"/>
            <a:r>
              <a:rPr lang="en-US" dirty="0" err="1" smtClean="0"/>
              <a:t>Ziua</a:t>
            </a:r>
            <a:r>
              <a:rPr lang="en-US" dirty="0" smtClean="0"/>
              <a:t> a </a:t>
            </a:r>
            <a:r>
              <a:rPr lang="ro-RO" dirty="0" smtClean="0"/>
              <a:t>patra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3247" y="554415"/>
            <a:ext cx="4628476" cy="586217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o-RO" sz="2900" b="1" dirty="0"/>
              <a:t>V</a:t>
            </a:r>
            <a:r>
              <a:rPr lang="ro-RO" sz="2900" b="1" dirty="0" smtClean="0"/>
              <a:t>izită </a:t>
            </a:r>
            <a:r>
              <a:rPr lang="ro-RO" sz="2900" b="1" dirty="0"/>
              <a:t>la școala </a:t>
            </a:r>
            <a:r>
              <a:rPr lang="en-US" sz="2900" b="1" dirty="0" err="1"/>
              <a:t>Taekniskólin</a:t>
            </a:r>
            <a:r>
              <a:rPr lang="en-US" sz="2900" b="1" dirty="0"/>
              <a:t> </a:t>
            </a:r>
            <a:r>
              <a:rPr lang="ro-RO" sz="2900" b="1" dirty="0" smtClean="0"/>
              <a:t>- Structură</a:t>
            </a:r>
            <a:r>
              <a:rPr lang="ro-RO" sz="2900" b="1" dirty="0"/>
              <a:t>, organizare, management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97733" y="3930628"/>
            <a:ext cx="3752554" cy="2814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541" y="4011281"/>
            <a:ext cx="3674705" cy="2756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33863" y="3772936"/>
            <a:ext cx="3992497" cy="2994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892" y="671458"/>
            <a:ext cx="3804617" cy="28534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02901" y="646355"/>
            <a:ext cx="3838088" cy="28785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33863" y="1021426"/>
            <a:ext cx="3827623" cy="2870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441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354732089"/>
              </p:ext>
            </p:extLst>
          </p:nvPr>
        </p:nvGraphicFramePr>
        <p:xfrm>
          <a:off x="634701" y="1182532"/>
          <a:ext cx="5389581" cy="4616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32151" y="451821"/>
            <a:ext cx="577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 smtClean="0">
                <a:solidFill>
                  <a:schemeClr val="accent1">
                    <a:lumMod val="50000"/>
                  </a:schemeClr>
                </a:solidFill>
              </a:rPr>
              <a:t>Based Learning Program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80741" y="1323191"/>
            <a:ext cx="5909532" cy="44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05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1789</TotalTime>
  <Words>432</Words>
  <Application>Microsoft Office PowerPoint</Application>
  <PresentationFormat>Custom</PresentationFormat>
  <Paragraphs>86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Slice</vt:lpstr>
      <vt:lpstr>Proiect Erasmus+ ”Consorțiu regional pentru educație de calitate în medii defavorizate” (CREDEM)   2017-1-RO01-KA101-036840</vt:lpstr>
      <vt:lpstr>Slide 2</vt:lpstr>
      <vt:lpstr>ZIUA I </vt:lpstr>
      <vt:lpstr>Ziua a II a  ACTIVITATE la Háskóli Íslands/University of Iceland</vt:lpstr>
      <vt:lpstr>Ziua a III-a  </vt:lpstr>
      <vt:lpstr>Slide 6</vt:lpstr>
      <vt:lpstr>Field Project - Iceland Secrets I: Thjódminjasafn Íslands (National Museum)</vt:lpstr>
      <vt:lpstr>Ziua a patra</vt:lpstr>
      <vt:lpstr>Slide 9</vt:lpstr>
      <vt:lpstr>Field Project - Iceland Secrets II-The bridge between continents</vt:lpstr>
      <vt:lpstr>Slide 11</vt:lpstr>
      <vt:lpstr>Ziua a cincea </vt:lpstr>
      <vt:lpstr>Menntaskólinn við Hamrahlíð (elevi de 16-19 ani)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RePack by Diakov</dc:creator>
  <cp:lastModifiedBy>gc</cp:lastModifiedBy>
  <cp:revision>87</cp:revision>
  <dcterms:created xsi:type="dcterms:W3CDTF">2018-04-26T20:12:05Z</dcterms:created>
  <dcterms:modified xsi:type="dcterms:W3CDTF">2018-05-02T18:11:08Z</dcterms:modified>
</cp:coreProperties>
</file>